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301" r:id="rId3"/>
    <p:sldId id="289" r:id="rId4"/>
    <p:sldId id="296" r:id="rId5"/>
    <p:sldId id="299" r:id="rId6"/>
    <p:sldId id="298" r:id="rId7"/>
    <p:sldId id="294" r:id="rId8"/>
    <p:sldId id="312" r:id="rId9"/>
    <p:sldId id="313" r:id="rId10"/>
    <p:sldId id="295" r:id="rId11"/>
    <p:sldId id="315" r:id="rId12"/>
    <p:sldId id="305" r:id="rId13"/>
    <p:sldId id="310" r:id="rId14"/>
    <p:sldId id="290" r:id="rId15"/>
    <p:sldId id="304" r:id="rId16"/>
    <p:sldId id="306" r:id="rId17"/>
    <p:sldId id="307" r:id="rId18"/>
    <p:sldId id="261" r:id="rId19"/>
    <p:sldId id="314" r:id="rId20"/>
    <p:sldId id="292" r:id="rId21"/>
    <p:sldId id="308" r:id="rId22"/>
    <p:sldId id="279" r:id="rId23"/>
    <p:sldId id="278" r:id="rId24"/>
    <p:sldId id="309" r:id="rId25"/>
    <p:sldId id="26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al demirci" initials="hd" lastIdx="1" clrIdx="0">
    <p:extLst>
      <p:ext uri="{19B8F6BF-5375-455C-9EA6-DF929625EA0E}">
        <p15:presenceInfo xmlns:p15="http://schemas.microsoft.com/office/powerpoint/2012/main" userId="ce30e98ab78212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1" autoAdjust="0"/>
    <p:restoredTop sz="95131" autoAdjust="0"/>
  </p:normalViewPr>
  <p:slideViewPr>
    <p:cSldViewPr snapToGrid="0">
      <p:cViewPr varScale="1">
        <p:scale>
          <a:sx n="68" d="100"/>
          <a:sy n="68" d="100"/>
        </p:scale>
        <p:origin x="9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911AC-8D64-A045-A06F-49B51E50D42C}"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tr-TR"/>
        </a:p>
      </dgm:t>
    </dgm:pt>
    <dgm:pt modelId="{35E7C361-035F-134C-9CD2-6A0E803721EC}">
      <dgm:prSet/>
      <dgm:spPr/>
      <dgm:t>
        <a:bodyPr/>
        <a:lstStyle/>
        <a:p>
          <a:r>
            <a:rPr lang="tr-TR" dirty="0"/>
            <a:t>Eğitim ve Süpervizör Sorumlusu</a:t>
          </a:r>
        </a:p>
      </dgm:t>
    </dgm:pt>
    <dgm:pt modelId="{F853671F-87F0-3644-9D9F-15B539C854E8}" type="parTrans" cxnId="{5144D2B9-0C87-874F-867A-F51E485B0279}">
      <dgm:prSet/>
      <dgm:spPr/>
      <dgm:t>
        <a:bodyPr/>
        <a:lstStyle/>
        <a:p>
          <a:endParaRPr lang="tr-TR"/>
        </a:p>
      </dgm:t>
    </dgm:pt>
    <dgm:pt modelId="{A1FD2BE1-3B40-B348-BFB4-32E1C2284B1D}" type="sibTrans" cxnId="{5144D2B9-0C87-874F-867A-F51E485B0279}">
      <dgm:prSet/>
      <dgm:spPr/>
      <dgm:t>
        <a:bodyPr/>
        <a:lstStyle/>
        <a:p>
          <a:endParaRPr lang="tr-TR"/>
        </a:p>
      </dgm:t>
    </dgm:pt>
    <dgm:pt modelId="{322C6CEA-F1E3-5048-88D1-A6B155A990AF}">
      <dgm:prSet/>
      <dgm:spPr/>
      <dgm:t>
        <a:bodyPr/>
        <a:lstStyle/>
        <a:p>
          <a:r>
            <a:rPr lang="tr-TR" dirty="0"/>
            <a:t>Koordinasyon ve Resmi İşler Sorumlusu</a:t>
          </a:r>
        </a:p>
      </dgm:t>
    </dgm:pt>
    <dgm:pt modelId="{2A899F33-CE17-B94F-8E69-2B4E9DD1EAD8}" type="parTrans" cxnId="{C810E5D5-FBDA-7545-A25D-DE8846CB611A}">
      <dgm:prSet/>
      <dgm:spPr/>
      <dgm:t>
        <a:bodyPr/>
        <a:lstStyle/>
        <a:p>
          <a:endParaRPr lang="tr-TR"/>
        </a:p>
      </dgm:t>
    </dgm:pt>
    <dgm:pt modelId="{B5F110FC-5FA3-5148-95EB-990C70CE3B75}" type="sibTrans" cxnId="{C810E5D5-FBDA-7545-A25D-DE8846CB611A}">
      <dgm:prSet/>
      <dgm:spPr/>
      <dgm:t>
        <a:bodyPr/>
        <a:lstStyle/>
        <a:p>
          <a:endParaRPr lang="tr-TR"/>
        </a:p>
      </dgm:t>
    </dgm:pt>
    <dgm:pt modelId="{3CA65976-94D0-284A-BCCA-F6D1C3B79200}">
      <dgm:prSet/>
      <dgm:spPr/>
      <dgm:t>
        <a:bodyPr/>
        <a:lstStyle/>
        <a:p>
          <a:r>
            <a:rPr lang="tr-TR" dirty="0"/>
            <a:t>Teşkilatlanma Sorumlusu</a:t>
          </a:r>
        </a:p>
      </dgm:t>
    </dgm:pt>
    <dgm:pt modelId="{EB32BE63-6733-EC42-9700-D38E6511DA0B}" type="parTrans" cxnId="{41B52620-5BEC-9C45-859F-D7DAE2A4AC86}">
      <dgm:prSet/>
      <dgm:spPr/>
      <dgm:t>
        <a:bodyPr/>
        <a:lstStyle/>
        <a:p>
          <a:endParaRPr lang="tr-TR"/>
        </a:p>
      </dgm:t>
    </dgm:pt>
    <dgm:pt modelId="{41AB232D-3124-A84F-9AB0-176EC5988951}" type="sibTrans" cxnId="{41B52620-5BEC-9C45-859F-D7DAE2A4AC86}">
      <dgm:prSet/>
      <dgm:spPr/>
      <dgm:t>
        <a:bodyPr/>
        <a:lstStyle/>
        <a:p>
          <a:endParaRPr lang="tr-TR"/>
        </a:p>
      </dgm:t>
    </dgm:pt>
    <dgm:pt modelId="{7DF87210-42D6-7547-A123-6B66F7641A96}">
      <dgm:prSet/>
      <dgm:spPr/>
      <dgm:t>
        <a:bodyPr/>
        <a:lstStyle/>
        <a:p>
          <a:r>
            <a:rPr lang="tr-TR" dirty="0"/>
            <a:t>Uluslararası İlişkiler</a:t>
          </a:r>
        </a:p>
      </dgm:t>
    </dgm:pt>
    <dgm:pt modelId="{FF8D6215-ADDE-DD46-9468-A8980D259EA6}" type="parTrans" cxnId="{9843D359-AAE3-924A-A0C5-68987BAA3622}">
      <dgm:prSet/>
      <dgm:spPr/>
      <dgm:t>
        <a:bodyPr/>
        <a:lstStyle/>
        <a:p>
          <a:endParaRPr lang="tr-TR"/>
        </a:p>
      </dgm:t>
    </dgm:pt>
    <dgm:pt modelId="{5E2B9709-9D1A-804A-8599-E07264381E64}" type="sibTrans" cxnId="{9843D359-AAE3-924A-A0C5-68987BAA3622}">
      <dgm:prSet/>
      <dgm:spPr/>
      <dgm:t>
        <a:bodyPr/>
        <a:lstStyle/>
        <a:p>
          <a:endParaRPr lang="tr-TR"/>
        </a:p>
      </dgm:t>
    </dgm:pt>
    <dgm:pt modelId="{B03008EC-850B-7843-8B86-802199D62746}">
      <dgm:prSet/>
      <dgm:spPr/>
      <dgm:t>
        <a:bodyPr/>
        <a:lstStyle/>
        <a:p>
          <a:r>
            <a:rPr lang="tr-TR" dirty="0"/>
            <a:t>Saha Sorumlusu</a:t>
          </a:r>
        </a:p>
      </dgm:t>
    </dgm:pt>
    <dgm:pt modelId="{0357D21C-A238-1E47-ADD6-18D4D767E5F9}" type="parTrans" cxnId="{4918D7E6-CD7C-0144-8B2B-9154120C6899}">
      <dgm:prSet/>
      <dgm:spPr/>
      <dgm:t>
        <a:bodyPr/>
        <a:lstStyle/>
        <a:p>
          <a:endParaRPr lang="tr-TR"/>
        </a:p>
      </dgm:t>
    </dgm:pt>
    <dgm:pt modelId="{5291F016-AD71-9C4A-8D59-F3011997AF40}" type="sibTrans" cxnId="{4918D7E6-CD7C-0144-8B2B-9154120C6899}">
      <dgm:prSet/>
      <dgm:spPr/>
      <dgm:t>
        <a:bodyPr/>
        <a:lstStyle/>
        <a:p>
          <a:endParaRPr lang="tr-TR"/>
        </a:p>
      </dgm:t>
    </dgm:pt>
    <dgm:pt modelId="{15A6E09F-4F45-0448-805C-9B06434B4F85}">
      <dgm:prSet/>
      <dgm:spPr/>
      <dgm:t>
        <a:bodyPr/>
        <a:lstStyle/>
        <a:p>
          <a:r>
            <a:rPr lang="tr-TR" dirty="0"/>
            <a:t>Mali İşler Sorumlusu</a:t>
          </a:r>
        </a:p>
      </dgm:t>
    </dgm:pt>
    <dgm:pt modelId="{4867793B-2CE7-164A-8427-8057EA23C513}" type="parTrans" cxnId="{5E9A1C36-09DC-794A-9117-2628EC3EECE3}">
      <dgm:prSet/>
      <dgm:spPr/>
      <dgm:t>
        <a:bodyPr/>
        <a:lstStyle/>
        <a:p>
          <a:endParaRPr lang="tr-TR"/>
        </a:p>
      </dgm:t>
    </dgm:pt>
    <dgm:pt modelId="{9FEC2EB5-7D17-374C-88B7-399ED6E93C0D}" type="sibTrans" cxnId="{5E9A1C36-09DC-794A-9117-2628EC3EECE3}">
      <dgm:prSet/>
      <dgm:spPr/>
      <dgm:t>
        <a:bodyPr/>
        <a:lstStyle/>
        <a:p>
          <a:endParaRPr lang="tr-TR"/>
        </a:p>
      </dgm:t>
    </dgm:pt>
    <dgm:pt modelId="{EFFA5A67-2401-9A42-AE5D-1E6869907085}">
      <dgm:prSet/>
      <dgm:spPr/>
      <dgm:t>
        <a:bodyPr/>
        <a:lstStyle/>
        <a:p>
          <a:r>
            <a:rPr lang="tr-TR" dirty="0"/>
            <a:t>Teknik işler Sorumlusu</a:t>
          </a:r>
        </a:p>
      </dgm:t>
    </dgm:pt>
    <dgm:pt modelId="{F725C42D-377D-F846-A307-531E76AF0BBA}" type="parTrans" cxnId="{72DE2FB7-9D06-9346-BC7F-891925B6F813}">
      <dgm:prSet/>
      <dgm:spPr/>
      <dgm:t>
        <a:bodyPr/>
        <a:lstStyle/>
        <a:p>
          <a:endParaRPr lang="tr-TR"/>
        </a:p>
      </dgm:t>
    </dgm:pt>
    <dgm:pt modelId="{F25F1158-CDF1-DC4D-9C50-1207C72B039E}" type="sibTrans" cxnId="{72DE2FB7-9D06-9346-BC7F-891925B6F813}">
      <dgm:prSet/>
      <dgm:spPr/>
      <dgm:t>
        <a:bodyPr/>
        <a:lstStyle/>
        <a:p>
          <a:endParaRPr lang="tr-TR"/>
        </a:p>
      </dgm:t>
    </dgm:pt>
    <dgm:pt modelId="{05BCC154-A125-2F4C-B35E-DC80A696D77A}">
      <dgm:prSet/>
      <dgm:spPr/>
      <dgm:t>
        <a:bodyPr/>
        <a:lstStyle/>
        <a:p>
          <a:r>
            <a:rPr lang="tr-TR" dirty="0"/>
            <a:t>Medya, Tanıtım ve İletişim Sorumlusu</a:t>
          </a:r>
        </a:p>
      </dgm:t>
    </dgm:pt>
    <dgm:pt modelId="{EB549999-C28C-BE4D-90EA-2B3BA3068709}" type="parTrans" cxnId="{DB865C77-EA4A-FD4C-8AC7-51E445452F96}">
      <dgm:prSet/>
      <dgm:spPr/>
      <dgm:t>
        <a:bodyPr/>
        <a:lstStyle/>
        <a:p>
          <a:endParaRPr lang="tr-TR"/>
        </a:p>
      </dgm:t>
    </dgm:pt>
    <dgm:pt modelId="{9F1F4ED2-EDA2-7141-8065-4F63D0F6A8F5}" type="sibTrans" cxnId="{DB865C77-EA4A-FD4C-8AC7-51E445452F96}">
      <dgm:prSet/>
      <dgm:spPr/>
      <dgm:t>
        <a:bodyPr/>
        <a:lstStyle/>
        <a:p>
          <a:endParaRPr lang="tr-TR"/>
        </a:p>
      </dgm:t>
    </dgm:pt>
    <dgm:pt modelId="{CB66D3E5-F13D-1449-8885-5717E01B452C}">
      <dgm:prSet/>
      <dgm:spPr/>
      <dgm:t>
        <a:bodyPr/>
        <a:lstStyle/>
        <a:p>
          <a:r>
            <a:rPr lang="tr-TR" dirty="0"/>
            <a:t>Bilimsel Araştırma Sorumlusu</a:t>
          </a:r>
        </a:p>
      </dgm:t>
    </dgm:pt>
    <dgm:pt modelId="{940D49F7-1A4E-9640-AC4C-49E8F3F33196}" type="parTrans" cxnId="{68107E7A-DDB6-8849-BF4B-198F250641D8}">
      <dgm:prSet/>
      <dgm:spPr/>
      <dgm:t>
        <a:bodyPr/>
        <a:lstStyle/>
        <a:p>
          <a:endParaRPr lang="tr-TR"/>
        </a:p>
      </dgm:t>
    </dgm:pt>
    <dgm:pt modelId="{AF690E66-ACA3-F646-828C-B12E6AD00EEB}" type="sibTrans" cxnId="{68107E7A-DDB6-8849-BF4B-198F250641D8}">
      <dgm:prSet/>
      <dgm:spPr/>
      <dgm:t>
        <a:bodyPr/>
        <a:lstStyle/>
        <a:p>
          <a:endParaRPr lang="tr-TR"/>
        </a:p>
      </dgm:t>
    </dgm:pt>
    <dgm:pt modelId="{0E3AD6F1-14EE-A645-B36F-3A2138A1E34D}">
      <dgm:prSet/>
      <dgm:spPr/>
      <dgm:t>
        <a:bodyPr/>
        <a:lstStyle/>
        <a:p>
          <a:r>
            <a:rPr lang="tr-TR" dirty="0"/>
            <a:t>Zeynep </a:t>
          </a:r>
          <a:r>
            <a:rPr lang="tr-TR" dirty="0" err="1"/>
            <a:t>Özmeydan</a:t>
          </a:r>
          <a:endParaRPr lang="tr-TR" dirty="0"/>
        </a:p>
      </dgm:t>
    </dgm:pt>
    <dgm:pt modelId="{A28909F3-836A-FD40-A227-1F054679F4DA}" type="parTrans" cxnId="{9E83DA74-9D90-B641-BD2D-399C638DA6F0}">
      <dgm:prSet/>
      <dgm:spPr/>
      <dgm:t>
        <a:bodyPr/>
        <a:lstStyle/>
        <a:p>
          <a:endParaRPr lang="tr-TR"/>
        </a:p>
      </dgm:t>
    </dgm:pt>
    <dgm:pt modelId="{E2E4F27E-91F2-9A4A-9FA4-BDE403105406}" type="sibTrans" cxnId="{9E83DA74-9D90-B641-BD2D-399C638DA6F0}">
      <dgm:prSet/>
      <dgm:spPr/>
      <dgm:t>
        <a:bodyPr/>
        <a:lstStyle/>
        <a:p>
          <a:endParaRPr lang="tr-TR"/>
        </a:p>
      </dgm:t>
    </dgm:pt>
    <dgm:pt modelId="{8F2B944B-1728-4B48-8AB7-E2F895F85398}">
      <dgm:prSet/>
      <dgm:spPr/>
      <dgm:t>
        <a:bodyPr/>
        <a:lstStyle/>
        <a:p>
          <a:r>
            <a:rPr lang="tr-TR" dirty="0"/>
            <a:t>Nalan Saban</a:t>
          </a:r>
        </a:p>
      </dgm:t>
    </dgm:pt>
    <dgm:pt modelId="{7B302B71-6EA9-5E4B-B922-D4F77B38248F}" type="parTrans" cxnId="{9032463B-4B97-344C-B15D-F392B5B0DB1B}">
      <dgm:prSet/>
      <dgm:spPr/>
      <dgm:t>
        <a:bodyPr/>
        <a:lstStyle/>
        <a:p>
          <a:endParaRPr lang="tr-TR"/>
        </a:p>
      </dgm:t>
    </dgm:pt>
    <dgm:pt modelId="{B14F4CE2-D6B2-6341-B12D-B259BA93CA78}" type="sibTrans" cxnId="{9032463B-4B97-344C-B15D-F392B5B0DB1B}">
      <dgm:prSet/>
      <dgm:spPr/>
      <dgm:t>
        <a:bodyPr/>
        <a:lstStyle/>
        <a:p>
          <a:endParaRPr lang="tr-TR"/>
        </a:p>
      </dgm:t>
    </dgm:pt>
    <dgm:pt modelId="{FD028CBF-8C5F-4344-933C-850B82BDB32E}">
      <dgm:prSet/>
      <dgm:spPr/>
      <dgm:t>
        <a:bodyPr/>
        <a:lstStyle/>
        <a:p>
          <a:r>
            <a:rPr lang="tr-TR" dirty="0"/>
            <a:t>Ahmet Cemil Ölçer</a:t>
          </a:r>
        </a:p>
      </dgm:t>
    </dgm:pt>
    <dgm:pt modelId="{2AC7530B-59F3-F444-AF75-15DE933CB2B7}" type="parTrans" cxnId="{12997861-5A9A-A946-88DB-D633943BE86F}">
      <dgm:prSet/>
      <dgm:spPr/>
      <dgm:t>
        <a:bodyPr/>
        <a:lstStyle/>
        <a:p>
          <a:endParaRPr lang="tr-TR"/>
        </a:p>
      </dgm:t>
    </dgm:pt>
    <dgm:pt modelId="{24B81AF5-FBCA-6040-A4DD-CB61852211BB}" type="sibTrans" cxnId="{12997861-5A9A-A946-88DB-D633943BE86F}">
      <dgm:prSet/>
      <dgm:spPr/>
      <dgm:t>
        <a:bodyPr/>
        <a:lstStyle/>
        <a:p>
          <a:endParaRPr lang="tr-TR"/>
        </a:p>
      </dgm:t>
    </dgm:pt>
    <dgm:pt modelId="{6323E9FE-5F1C-4A45-A0BC-6E633A80A854}">
      <dgm:prSet/>
      <dgm:spPr/>
      <dgm:t>
        <a:bodyPr/>
        <a:lstStyle/>
        <a:p>
          <a:r>
            <a:rPr lang="tr-TR" dirty="0"/>
            <a:t>Mustafa Çetinkaya</a:t>
          </a:r>
        </a:p>
      </dgm:t>
    </dgm:pt>
    <dgm:pt modelId="{1AEC798A-B940-1B40-87CF-94EB0F955A48}" type="parTrans" cxnId="{1A673C19-05BF-8546-B5A7-B7833CFB97CA}">
      <dgm:prSet/>
      <dgm:spPr/>
      <dgm:t>
        <a:bodyPr/>
        <a:lstStyle/>
        <a:p>
          <a:endParaRPr lang="tr-TR"/>
        </a:p>
      </dgm:t>
    </dgm:pt>
    <dgm:pt modelId="{89F6448F-9D65-4441-8F8A-8B3872D23B94}" type="sibTrans" cxnId="{1A673C19-05BF-8546-B5A7-B7833CFB97CA}">
      <dgm:prSet/>
      <dgm:spPr/>
      <dgm:t>
        <a:bodyPr/>
        <a:lstStyle/>
        <a:p>
          <a:endParaRPr lang="tr-TR"/>
        </a:p>
      </dgm:t>
    </dgm:pt>
    <dgm:pt modelId="{875C5847-A3C0-274E-A7D1-04F0AA261B9A}">
      <dgm:prSet/>
      <dgm:spPr/>
      <dgm:t>
        <a:bodyPr/>
        <a:lstStyle/>
        <a:p>
          <a:r>
            <a:rPr lang="tr-TR" dirty="0"/>
            <a:t>Nurdan </a:t>
          </a:r>
          <a:r>
            <a:rPr lang="tr-TR" dirty="0" err="1"/>
            <a:t>Özçelebi</a:t>
          </a:r>
          <a:endParaRPr lang="tr-TR" dirty="0"/>
        </a:p>
      </dgm:t>
    </dgm:pt>
    <dgm:pt modelId="{0232FC7B-0822-8B44-B39B-94E9A5448A06}" type="parTrans" cxnId="{E0811FFB-4207-E74A-ADF5-5CD93E262452}">
      <dgm:prSet/>
      <dgm:spPr/>
      <dgm:t>
        <a:bodyPr/>
        <a:lstStyle/>
        <a:p>
          <a:endParaRPr lang="tr-TR"/>
        </a:p>
      </dgm:t>
    </dgm:pt>
    <dgm:pt modelId="{ECB1F753-3DBF-2C48-A781-DF90917C47D7}" type="sibTrans" cxnId="{E0811FFB-4207-E74A-ADF5-5CD93E262452}">
      <dgm:prSet/>
      <dgm:spPr/>
      <dgm:t>
        <a:bodyPr/>
        <a:lstStyle/>
        <a:p>
          <a:endParaRPr lang="tr-TR"/>
        </a:p>
      </dgm:t>
    </dgm:pt>
    <dgm:pt modelId="{5DE2D670-9C92-FB47-8E54-DE1D1E518BA6}">
      <dgm:prSet/>
      <dgm:spPr/>
      <dgm:t>
        <a:bodyPr/>
        <a:lstStyle/>
        <a:p>
          <a:r>
            <a:rPr lang="tr-TR" dirty="0"/>
            <a:t>Birgül Gülen</a:t>
          </a:r>
        </a:p>
      </dgm:t>
    </dgm:pt>
    <dgm:pt modelId="{B50BCDE0-8964-CE40-B315-0BF233172C11}" type="parTrans" cxnId="{4E946051-921F-1B4C-8246-BB7227AC0AAC}">
      <dgm:prSet/>
      <dgm:spPr/>
      <dgm:t>
        <a:bodyPr/>
        <a:lstStyle/>
        <a:p>
          <a:endParaRPr lang="tr-TR"/>
        </a:p>
      </dgm:t>
    </dgm:pt>
    <dgm:pt modelId="{5E9471DC-7036-A847-8D3B-1EA13E51889E}" type="sibTrans" cxnId="{4E946051-921F-1B4C-8246-BB7227AC0AAC}">
      <dgm:prSet/>
      <dgm:spPr/>
      <dgm:t>
        <a:bodyPr/>
        <a:lstStyle/>
        <a:p>
          <a:endParaRPr lang="tr-TR"/>
        </a:p>
      </dgm:t>
    </dgm:pt>
    <dgm:pt modelId="{8C9628D1-E028-A044-8241-09172CFEDD91}">
      <dgm:prSet/>
      <dgm:spPr/>
      <dgm:t>
        <a:bodyPr/>
        <a:lstStyle/>
        <a:p>
          <a:r>
            <a:rPr lang="tr-TR" dirty="0"/>
            <a:t>Zeynep Zat</a:t>
          </a:r>
        </a:p>
      </dgm:t>
    </dgm:pt>
    <dgm:pt modelId="{A27AB881-D187-974C-89AA-CD71B5A9D882}" type="parTrans" cxnId="{0F959BDE-3F00-7149-81D8-CE223CBBC0A7}">
      <dgm:prSet/>
      <dgm:spPr/>
      <dgm:t>
        <a:bodyPr/>
        <a:lstStyle/>
        <a:p>
          <a:endParaRPr lang="tr-TR"/>
        </a:p>
      </dgm:t>
    </dgm:pt>
    <dgm:pt modelId="{FCA04097-2E35-5E44-903F-BF385CDBDD6B}" type="sibTrans" cxnId="{0F959BDE-3F00-7149-81D8-CE223CBBC0A7}">
      <dgm:prSet/>
      <dgm:spPr/>
      <dgm:t>
        <a:bodyPr/>
        <a:lstStyle/>
        <a:p>
          <a:endParaRPr lang="tr-TR"/>
        </a:p>
      </dgm:t>
    </dgm:pt>
    <dgm:pt modelId="{17298B1D-79E9-E742-B16B-754A58649487}">
      <dgm:prSet/>
      <dgm:spPr/>
      <dgm:t>
        <a:bodyPr/>
        <a:lstStyle/>
        <a:p>
          <a:r>
            <a:rPr lang="tr-TR" dirty="0"/>
            <a:t>Ferhat Yılmaz</a:t>
          </a:r>
        </a:p>
      </dgm:t>
    </dgm:pt>
    <dgm:pt modelId="{7BEC89E1-1B2D-A847-A1F1-E8E426F99013}" type="parTrans" cxnId="{3C4A853E-C85A-0F4C-B6E5-B83AFA97AA42}">
      <dgm:prSet/>
      <dgm:spPr/>
      <dgm:t>
        <a:bodyPr/>
        <a:lstStyle/>
        <a:p>
          <a:endParaRPr lang="tr-TR"/>
        </a:p>
      </dgm:t>
    </dgm:pt>
    <dgm:pt modelId="{FADDF8C0-CC43-B743-AD76-CD45DE717DE2}" type="sibTrans" cxnId="{3C4A853E-C85A-0F4C-B6E5-B83AFA97AA42}">
      <dgm:prSet/>
      <dgm:spPr/>
      <dgm:t>
        <a:bodyPr/>
        <a:lstStyle/>
        <a:p>
          <a:endParaRPr lang="tr-TR"/>
        </a:p>
      </dgm:t>
    </dgm:pt>
    <dgm:pt modelId="{9748B83F-AFB2-0646-998E-01E111246496}">
      <dgm:prSet/>
      <dgm:spPr/>
      <dgm:t>
        <a:bodyPr/>
        <a:lstStyle/>
        <a:p>
          <a:r>
            <a:rPr lang="tr-TR" dirty="0"/>
            <a:t>Harun Yazıcı</a:t>
          </a:r>
        </a:p>
      </dgm:t>
    </dgm:pt>
    <dgm:pt modelId="{9B52921C-C44E-0544-9E5D-98FF9BB0C1C5}" type="parTrans" cxnId="{47E9C540-6C39-FE47-9782-4D7282630E7E}">
      <dgm:prSet/>
      <dgm:spPr/>
      <dgm:t>
        <a:bodyPr/>
        <a:lstStyle/>
        <a:p>
          <a:endParaRPr lang="tr-TR"/>
        </a:p>
      </dgm:t>
    </dgm:pt>
    <dgm:pt modelId="{262FA696-CA34-814C-B319-F542A782438A}" type="sibTrans" cxnId="{47E9C540-6C39-FE47-9782-4D7282630E7E}">
      <dgm:prSet/>
      <dgm:spPr/>
      <dgm:t>
        <a:bodyPr/>
        <a:lstStyle/>
        <a:p>
          <a:endParaRPr lang="tr-TR"/>
        </a:p>
      </dgm:t>
    </dgm:pt>
    <dgm:pt modelId="{A73545BC-04EA-F14C-8EB8-43818E0D608A}">
      <dgm:prSet/>
      <dgm:spPr/>
      <dgm:t>
        <a:bodyPr/>
        <a:lstStyle/>
        <a:p>
          <a:r>
            <a:rPr lang="tr-TR" dirty="0"/>
            <a:t>Harun Yazıcı</a:t>
          </a:r>
        </a:p>
      </dgm:t>
    </dgm:pt>
    <dgm:pt modelId="{00380D06-1B1C-864B-96CF-B682E3BA880B}" type="parTrans" cxnId="{E63C4FDF-A7C5-0049-8998-E9B392B4DE4E}">
      <dgm:prSet/>
      <dgm:spPr/>
      <dgm:t>
        <a:bodyPr/>
        <a:lstStyle/>
        <a:p>
          <a:endParaRPr lang="tr-TR"/>
        </a:p>
      </dgm:t>
    </dgm:pt>
    <dgm:pt modelId="{9D36BB6A-8B54-7D4B-9764-09EEC8384472}" type="sibTrans" cxnId="{E63C4FDF-A7C5-0049-8998-E9B392B4DE4E}">
      <dgm:prSet/>
      <dgm:spPr/>
      <dgm:t>
        <a:bodyPr/>
        <a:lstStyle/>
        <a:p>
          <a:endParaRPr lang="tr-TR"/>
        </a:p>
      </dgm:t>
    </dgm:pt>
    <dgm:pt modelId="{3432B86F-6196-7643-9C53-E0E1B2027540}">
      <dgm:prSet/>
      <dgm:spPr/>
      <dgm:t>
        <a:bodyPr/>
        <a:lstStyle/>
        <a:p>
          <a:r>
            <a:rPr lang="tr-TR" dirty="0"/>
            <a:t>Bengü </a:t>
          </a:r>
          <a:r>
            <a:rPr lang="tr-TR" dirty="0" err="1"/>
            <a:t>Aydınalp</a:t>
          </a:r>
          <a:endParaRPr lang="tr-TR" dirty="0"/>
        </a:p>
      </dgm:t>
    </dgm:pt>
    <dgm:pt modelId="{9E7205D6-3065-514E-AD21-DDFF447CD674}" type="parTrans" cxnId="{7A83110F-F258-FF45-89DA-04E744EB535A}">
      <dgm:prSet/>
      <dgm:spPr/>
      <dgm:t>
        <a:bodyPr/>
        <a:lstStyle/>
        <a:p>
          <a:endParaRPr lang="tr-TR"/>
        </a:p>
      </dgm:t>
    </dgm:pt>
    <dgm:pt modelId="{01AECCCE-918E-0149-B3B3-9F1080FA9ACD}" type="sibTrans" cxnId="{7A83110F-F258-FF45-89DA-04E744EB535A}">
      <dgm:prSet/>
      <dgm:spPr/>
      <dgm:t>
        <a:bodyPr/>
        <a:lstStyle/>
        <a:p>
          <a:endParaRPr lang="tr-TR"/>
        </a:p>
      </dgm:t>
    </dgm:pt>
    <dgm:pt modelId="{DDFD4511-18AC-BE4B-B35E-25C80078FC06}">
      <dgm:prSet/>
      <dgm:spPr/>
      <dgm:t>
        <a:bodyPr/>
        <a:lstStyle/>
        <a:p>
          <a:r>
            <a:rPr lang="tr-TR" dirty="0"/>
            <a:t>Kübra Kaya</a:t>
          </a:r>
        </a:p>
      </dgm:t>
    </dgm:pt>
    <dgm:pt modelId="{C0E94E53-651A-B744-BAE3-D64F54FDB4D8}" type="parTrans" cxnId="{6DA69986-27F4-C340-950A-0EE71BACBA83}">
      <dgm:prSet/>
      <dgm:spPr/>
      <dgm:t>
        <a:bodyPr/>
        <a:lstStyle/>
        <a:p>
          <a:endParaRPr lang="tr-TR"/>
        </a:p>
      </dgm:t>
    </dgm:pt>
    <dgm:pt modelId="{56E250C6-6566-FA4E-9230-8868A0C711A5}" type="sibTrans" cxnId="{6DA69986-27F4-C340-950A-0EE71BACBA83}">
      <dgm:prSet/>
      <dgm:spPr/>
      <dgm:t>
        <a:bodyPr/>
        <a:lstStyle/>
        <a:p>
          <a:endParaRPr lang="tr-TR"/>
        </a:p>
      </dgm:t>
    </dgm:pt>
    <dgm:pt modelId="{5889F0FE-8BE9-7B47-AE14-BC506940D0EC}">
      <dgm:prSet/>
      <dgm:spPr/>
      <dgm:t>
        <a:bodyPr/>
        <a:lstStyle/>
        <a:p>
          <a:r>
            <a:rPr lang="tr-TR" dirty="0"/>
            <a:t>Tutku </a:t>
          </a:r>
          <a:r>
            <a:rPr lang="tr-TR" dirty="0" err="1"/>
            <a:t>Uyarağalar</a:t>
          </a:r>
          <a:endParaRPr lang="tr-TR" dirty="0"/>
        </a:p>
      </dgm:t>
    </dgm:pt>
    <dgm:pt modelId="{0A2133F6-65A3-5B4A-A7A8-B38B421FA2EF}" type="parTrans" cxnId="{8393561D-770A-B244-B3AE-F2C73C638EF0}">
      <dgm:prSet/>
      <dgm:spPr/>
      <dgm:t>
        <a:bodyPr/>
        <a:lstStyle/>
        <a:p>
          <a:endParaRPr lang="tr-TR"/>
        </a:p>
      </dgm:t>
    </dgm:pt>
    <dgm:pt modelId="{E47A5EDD-051C-6F46-AB8D-83DE7FB9B2D4}" type="sibTrans" cxnId="{8393561D-770A-B244-B3AE-F2C73C638EF0}">
      <dgm:prSet/>
      <dgm:spPr/>
      <dgm:t>
        <a:bodyPr/>
        <a:lstStyle/>
        <a:p>
          <a:endParaRPr lang="tr-TR"/>
        </a:p>
      </dgm:t>
    </dgm:pt>
    <dgm:pt modelId="{03EA5D02-6CC3-C84B-8155-975FC6082954}">
      <dgm:prSet/>
      <dgm:spPr/>
      <dgm:t>
        <a:bodyPr/>
        <a:lstStyle/>
        <a:p>
          <a:r>
            <a:rPr lang="tr-TR" dirty="0"/>
            <a:t>Şengül Böcü</a:t>
          </a:r>
        </a:p>
      </dgm:t>
    </dgm:pt>
    <dgm:pt modelId="{4783AB47-EA5B-1442-922D-FB4D4D6A0F98}" type="parTrans" cxnId="{6717D8F3-3709-1B48-95ED-827ED2711D6D}">
      <dgm:prSet/>
      <dgm:spPr/>
      <dgm:t>
        <a:bodyPr/>
        <a:lstStyle/>
        <a:p>
          <a:endParaRPr lang="tr-TR"/>
        </a:p>
      </dgm:t>
    </dgm:pt>
    <dgm:pt modelId="{1C2E5FF1-C35B-3F46-BAD1-0AF751ED16DD}" type="sibTrans" cxnId="{6717D8F3-3709-1B48-95ED-827ED2711D6D}">
      <dgm:prSet/>
      <dgm:spPr/>
      <dgm:t>
        <a:bodyPr/>
        <a:lstStyle/>
        <a:p>
          <a:endParaRPr lang="tr-TR"/>
        </a:p>
      </dgm:t>
    </dgm:pt>
    <dgm:pt modelId="{3B3E487A-21CB-464A-9A31-850484E6DCE0}">
      <dgm:prSet/>
      <dgm:spPr/>
      <dgm:t>
        <a:bodyPr/>
        <a:lstStyle/>
        <a:p>
          <a:r>
            <a:rPr lang="tr-TR" dirty="0"/>
            <a:t>Seçkin Uğurcan</a:t>
          </a:r>
        </a:p>
      </dgm:t>
    </dgm:pt>
    <dgm:pt modelId="{287E2ABE-B41E-D847-9D2F-FD400FD8D21D}" type="parTrans" cxnId="{71B28067-2DEE-1E42-B6FE-94D56667FBD3}">
      <dgm:prSet/>
      <dgm:spPr/>
      <dgm:t>
        <a:bodyPr/>
        <a:lstStyle/>
        <a:p>
          <a:endParaRPr lang="tr-TR"/>
        </a:p>
      </dgm:t>
    </dgm:pt>
    <dgm:pt modelId="{A203CB08-DCA4-004B-9903-2EFDC2053474}" type="sibTrans" cxnId="{71B28067-2DEE-1E42-B6FE-94D56667FBD3}">
      <dgm:prSet/>
      <dgm:spPr/>
      <dgm:t>
        <a:bodyPr/>
        <a:lstStyle/>
        <a:p>
          <a:endParaRPr lang="tr-TR"/>
        </a:p>
      </dgm:t>
    </dgm:pt>
    <dgm:pt modelId="{79BE14E9-C139-294A-87BB-EBD70C5EA7FC}">
      <dgm:prSet/>
      <dgm:spPr/>
      <dgm:t>
        <a:bodyPr/>
        <a:lstStyle/>
        <a:p>
          <a:r>
            <a:rPr lang="tr-TR" dirty="0"/>
            <a:t>Reyhan Saydam</a:t>
          </a:r>
        </a:p>
      </dgm:t>
    </dgm:pt>
    <dgm:pt modelId="{3D7ECF15-F6C8-0C4D-8AAC-EB3F1997B7C8}" type="parTrans" cxnId="{08FC737C-7E67-C640-BA88-A2C5EB7994DC}">
      <dgm:prSet/>
      <dgm:spPr/>
      <dgm:t>
        <a:bodyPr/>
        <a:lstStyle/>
        <a:p>
          <a:endParaRPr lang="tr-TR"/>
        </a:p>
      </dgm:t>
    </dgm:pt>
    <dgm:pt modelId="{C152CDC7-A4E2-E445-A4E7-7B41290C62A1}" type="sibTrans" cxnId="{08FC737C-7E67-C640-BA88-A2C5EB7994DC}">
      <dgm:prSet/>
      <dgm:spPr/>
      <dgm:t>
        <a:bodyPr/>
        <a:lstStyle/>
        <a:p>
          <a:endParaRPr lang="tr-TR"/>
        </a:p>
      </dgm:t>
    </dgm:pt>
    <dgm:pt modelId="{18838C17-30D7-164B-BBFE-69CE11C374FF}">
      <dgm:prSet/>
      <dgm:spPr/>
      <dgm:t>
        <a:bodyPr/>
        <a:lstStyle/>
        <a:p>
          <a:r>
            <a:rPr lang="tr-TR" dirty="0"/>
            <a:t>İbrahim Göktürk</a:t>
          </a:r>
        </a:p>
      </dgm:t>
    </dgm:pt>
    <dgm:pt modelId="{2BB91363-41F8-044A-873F-BFC6102AEEE7}" type="parTrans" cxnId="{EDB1D06D-963A-6C4E-8DFA-11D7067D0FDE}">
      <dgm:prSet/>
      <dgm:spPr/>
      <dgm:t>
        <a:bodyPr/>
        <a:lstStyle/>
        <a:p>
          <a:endParaRPr lang="tr-TR"/>
        </a:p>
      </dgm:t>
    </dgm:pt>
    <dgm:pt modelId="{629E92DB-0C1E-DE49-BA33-864EE9BDD3E9}" type="sibTrans" cxnId="{EDB1D06D-963A-6C4E-8DFA-11D7067D0FDE}">
      <dgm:prSet/>
      <dgm:spPr/>
      <dgm:t>
        <a:bodyPr/>
        <a:lstStyle/>
        <a:p>
          <a:endParaRPr lang="tr-TR"/>
        </a:p>
      </dgm:t>
    </dgm:pt>
    <dgm:pt modelId="{BE796D99-F976-0240-B1F4-65EC906403B6}">
      <dgm:prSet/>
      <dgm:spPr/>
      <dgm:t>
        <a:bodyPr/>
        <a:lstStyle/>
        <a:p>
          <a:r>
            <a:rPr lang="tr-TR" dirty="0"/>
            <a:t>Hakan Delibaş</a:t>
          </a:r>
        </a:p>
      </dgm:t>
    </dgm:pt>
    <dgm:pt modelId="{B59C0001-C68E-8F4C-992D-606795B36364}" type="parTrans" cxnId="{D5238FAD-FE36-2642-A6EE-550920B82AC4}">
      <dgm:prSet/>
      <dgm:spPr/>
      <dgm:t>
        <a:bodyPr/>
        <a:lstStyle/>
        <a:p>
          <a:endParaRPr lang="tr-TR"/>
        </a:p>
      </dgm:t>
    </dgm:pt>
    <dgm:pt modelId="{7AA992EC-650B-5649-875D-1D3968FDC493}" type="sibTrans" cxnId="{D5238FAD-FE36-2642-A6EE-550920B82AC4}">
      <dgm:prSet/>
      <dgm:spPr/>
      <dgm:t>
        <a:bodyPr/>
        <a:lstStyle/>
        <a:p>
          <a:endParaRPr lang="tr-TR"/>
        </a:p>
      </dgm:t>
    </dgm:pt>
    <dgm:pt modelId="{1856D54B-6106-D846-9E82-FF36698829C5}">
      <dgm:prSet/>
      <dgm:spPr/>
      <dgm:t>
        <a:bodyPr/>
        <a:lstStyle/>
        <a:p>
          <a:r>
            <a:rPr lang="tr-TR" dirty="0"/>
            <a:t>Moral Ekibi</a:t>
          </a:r>
        </a:p>
      </dgm:t>
    </dgm:pt>
    <dgm:pt modelId="{4D4CF485-EBC0-474E-ABE4-962EFCEB1287}" type="parTrans" cxnId="{943D2EA4-C6AD-F54A-B822-6D9BD0B22A0C}">
      <dgm:prSet/>
      <dgm:spPr/>
      <dgm:t>
        <a:bodyPr/>
        <a:lstStyle/>
        <a:p>
          <a:endParaRPr lang="tr-TR"/>
        </a:p>
      </dgm:t>
    </dgm:pt>
    <dgm:pt modelId="{2D4A22A7-06B6-C249-831B-92A974929C2F}" type="sibTrans" cxnId="{943D2EA4-C6AD-F54A-B822-6D9BD0B22A0C}">
      <dgm:prSet/>
      <dgm:spPr/>
      <dgm:t>
        <a:bodyPr/>
        <a:lstStyle/>
        <a:p>
          <a:endParaRPr lang="tr-TR"/>
        </a:p>
      </dgm:t>
    </dgm:pt>
    <dgm:pt modelId="{3C0A4EB0-7EAD-C149-8B91-D0B792FEB6BA}">
      <dgm:prSet/>
      <dgm:spPr/>
      <dgm:t>
        <a:bodyPr/>
        <a:lstStyle/>
        <a:p>
          <a:r>
            <a:rPr lang="tr-TR" dirty="0" err="1"/>
            <a:t>Benal</a:t>
          </a:r>
          <a:r>
            <a:rPr lang="tr-TR" dirty="0"/>
            <a:t> Alkanlar</a:t>
          </a:r>
        </a:p>
      </dgm:t>
    </dgm:pt>
    <dgm:pt modelId="{E0D06BA0-3E66-974A-86DA-5F3F46C77CA2}" type="parTrans" cxnId="{E250069C-348B-F74D-AFA2-EEC191374BE9}">
      <dgm:prSet/>
      <dgm:spPr/>
      <dgm:t>
        <a:bodyPr/>
        <a:lstStyle/>
        <a:p>
          <a:endParaRPr lang="tr-TR"/>
        </a:p>
      </dgm:t>
    </dgm:pt>
    <dgm:pt modelId="{E55F39FB-60CB-DF47-A7C2-D8B1AB9F36AD}" type="sibTrans" cxnId="{E250069C-348B-F74D-AFA2-EEC191374BE9}">
      <dgm:prSet/>
      <dgm:spPr/>
      <dgm:t>
        <a:bodyPr/>
        <a:lstStyle/>
        <a:p>
          <a:endParaRPr lang="tr-TR"/>
        </a:p>
      </dgm:t>
    </dgm:pt>
    <dgm:pt modelId="{6487CBE6-D2AB-124A-8EC0-6B86855B9676}">
      <dgm:prSet/>
      <dgm:spPr/>
      <dgm:t>
        <a:bodyPr/>
        <a:lstStyle/>
        <a:p>
          <a:r>
            <a:rPr lang="tr-TR" dirty="0"/>
            <a:t>Esra Kan</a:t>
          </a:r>
        </a:p>
      </dgm:t>
    </dgm:pt>
    <dgm:pt modelId="{2DFF51C5-0DB4-DA4C-ACE9-DA16EB468BC9}" type="sibTrans" cxnId="{E256676D-02DE-C54B-9B82-97ECA4543F80}">
      <dgm:prSet/>
      <dgm:spPr/>
      <dgm:t>
        <a:bodyPr/>
        <a:lstStyle/>
        <a:p>
          <a:endParaRPr lang="tr-TR"/>
        </a:p>
      </dgm:t>
    </dgm:pt>
    <dgm:pt modelId="{723D5FF0-C22D-E140-B9D9-3466B7F7406C}" type="parTrans" cxnId="{E256676D-02DE-C54B-9B82-97ECA4543F80}">
      <dgm:prSet/>
      <dgm:spPr/>
      <dgm:t>
        <a:bodyPr/>
        <a:lstStyle/>
        <a:p>
          <a:endParaRPr lang="tr-TR"/>
        </a:p>
      </dgm:t>
    </dgm:pt>
    <dgm:pt modelId="{089AC03E-E7E4-074B-AD7E-415DEB43B0FF}">
      <dgm:prSet/>
      <dgm:spPr/>
      <dgm:t>
        <a:bodyPr/>
        <a:lstStyle/>
        <a:p>
          <a:r>
            <a:rPr lang="tr-TR" dirty="0"/>
            <a:t>Sefa Kaya</a:t>
          </a:r>
        </a:p>
      </dgm:t>
    </dgm:pt>
    <dgm:pt modelId="{DDDA1A2A-A629-7546-98A9-409BB3FFD126}" type="parTrans" cxnId="{8B6CD3E2-73BB-454F-84F2-CCD698F995E9}">
      <dgm:prSet/>
      <dgm:spPr/>
      <dgm:t>
        <a:bodyPr/>
        <a:lstStyle/>
        <a:p>
          <a:endParaRPr lang="tr-TR"/>
        </a:p>
      </dgm:t>
    </dgm:pt>
    <dgm:pt modelId="{ADE4126A-823C-204A-89B0-72C40CDA5FE4}" type="sibTrans" cxnId="{8B6CD3E2-73BB-454F-84F2-CCD698F995E9}">
      <dgm:prSet/>
      <dgm:spPr/>
      <dgm:t>
        <a:bodyPr/>
        <a:lstStyle/>
        <a:p>
          <a:endParaRPr lang="tr-TR"/>
        </a:p>
      </dgm:t>
    </dgm:pt>
    <dgm:pt modelId="{33A608AE-0403-6746-AC82-ADAC78AF4B83}">
      <dgm:prSet/>
      <dgm:spPr/>
      <dgm:t>
        <a:bodyPr/>
        <a:lstStyle/>
        <a:p>
          <a:r>
            <a:rPr lang="tr-TR" dirty="0"/>
            <a:t>Bilge Çevik Toker</a:t>
          </a:r>
        </a:p>
      </dgm:t>
    </dgm:pt>
    <dgm:pt modelId="{FA86B7AD-D2A0-9E48-815C-7AD0A172D2BA}" type="parTrans" cxnId="{13EE4543-97C8-B042-A863-DC654991E5D1}">
      <dgm:prSet/>
      <dgm:spPr/>
      <dgm:t>
        <a:bodyPr/>
        <a:lstStyle/>
        <a:p>
          <a:endParaRPr lang="tr-TR"/>
        </a:p>
      </dgm:t>
    </dgm:pt>
    <dgm:pt modelId="{F7C99F14-88EB-3944-9425-51C4D5C54711}" type="sibTrans" cxnId="{13EE4543-97C8-B042-A863-DC654991E5D1}">
      <dgm:prSet/>
      <dgm:spPr/>
      <dgm:t>
        <a:bodyPr/>
        <a:lstStyle/>
        <a:p>
          <a:endParaRPr lang="tr-TR"/>
        </a:p>
      </dgm:t>
    </dgm:pt>
    <dgm:pt modelId="{90414CDD-8335-4E48-8FAD-4252DF53B259}">
      <dgm:prSet/>
      <dgm:spPr/>
      <dgm:t>
        <a:bodyPr/>
        <a:lstStyle/>
        <a:p>
          <a:r>
            <a:rPr lang="tr-TR" dirty="0"/>
            <a:t>Hasan Akalın</a:t>
          </a:r>
        </a:p>
      </dgm:t>
    </dgm:pt>
    <dgm:pt modelId="{59BA4E5A-A851-EA41-AC8A-16747140C25C}" type="parTrans" cxnId="{CE77D45A-D9F2-B043-9BCC-00ECD9BEFC39}">
      <dgm:prSet/>
      <dgm:spPr/>
      <dgm:t>
        <a:bodyPr/>
        <a:lstStyle/>
        <a:p>
          <a:endParaRPr lang="tr-TR"/>
        </a:p>
      </dgm:t>
    </dgm:pt>
    <dgm:pt modelId="{A8D74736-2A47-0146-A924-4EADCD81BA29}" type="sibTrans" cxnId="{CE77D45A-D9F2-B043-9BCC-00ECD9BEFC39}">
      <dgm:prSet/>
      <dgm:spPr/>
      <dgm:t>
        <a:bodyPr/>
        <a:lstStyle/>
        <a:p>
          <a:endParaRPr lang="tr-TR"/>
        </a:p>
      </dgm:t>
    </dgm:pt>
    <dgm:pt modelId="{5013EC88-AB16-C840-B377-8FAA6EAB4F04}">
      <dgm:prSet/>
      <dgm:spPr/>
      <dgm:t>
        <a:bodyPr/>
        <a:lstStyle/>
        <a:p>
          <a:r>
            <a:rPr lang="tr-TR" dirty="0"/>
            <a:t>Nesibe Aydın</a:t>
          </a:r>
        </a:p>
      </dgm:t>
    </dgm:pt>
    <dgm:pt modelId="{A3319926-5438-B54D-ABB1-665EA0AD54F9}" type="parTrans" cxnId="{F48CF948-F206-C24A-84A6-72239DA059A5}">
      <dgm:prSet/>
      <dgm:spPr/>
      <dgm:t>
        <a:bodyPr/>
        <a:lstStyle/>
        <a:p>
          <a:endParaRPr lang="tr-TR"/>
        </a:p>
      </dgm:t>
    </dgm:pt>
    <dgm:pt modelId="{FE5DD900-CBFA-1341-B129-F890FC0D530F}" type="sibTrans" cxnId="{F48CF948-F206-C24A-84A6-72239DA059A5}">
      <dgm:prSet/>
      <dgm:spPr/>
      <dgm:t>
        <a:bodyPr/>
        <a:lstStyle/>
        <a:p>
          <a:endParaRPr lang="tr-TR"/>
        </a:p>
      </dgm:t>
    </dgm:pt>
    <dgm:pt modelId="{03C0CA40-97CC-D94F-BE25-E6FBC794F8E1}">
      <dgm:prSet/>
      <dgm:spPr/>
      <dgm:t>
        <a:bodyPr/>
        <a:lstStyle/>
        <a:p>
          <a:r>
            <a:rPr lang="tr-TR" dirty="0"/>
            <a:t>Başkan               Hayal Demirci</a:t>
          </a:r>
        </a:p>
      </dgm:t>
    </dgm:pt>
    <dgm:pt modelId="{5FE5D2C9-FEF2-6640-8A66-E39746308110}" type="parTrans" cxnId="{90600B05-970B-6541-B734-48BD5A211835}">
      <dgm:prSet/>
      <dgm:spPr/>
      <dgm:t>
        <a:bodyPr/>
        <a:lstStyle/>
        <a:p>
          <a:endParaRPr lang="tr-TR"/>
        </a:p>
      </dgm:t>
    </dgm:pt>
    <dgm:pt modelId="{98EA40AA-21C9-A245-8891-E7AFC5DA4908}" type="sibTrans" cxnId="{90600B05-970B-6541-B734-48BD5A211835}">
      <dgm:prSet/>
      <dgm:spPr/>
      <dgm:t>
        <a:bodyPr/>
        <a:lstStyle/>
        <a:p>
          <a:endParaRPr lang="tr-TR"/>
        </a:p>
      </dgm:t>
    </dgm:pt>
    <dgm:pt modelId="{BCD11E25-5769-BB44-A22C-AD7EECE1C8CB}">
      <dgm:prSet/>
      <dgm:spPr/>
      <dgm:t>
        <a:bodyPr/>
        <a:lstStyle/>
        <a:p>
          <a:r>
            <a:rPr lang="tr-TR" dirty="0"/>
            <a:t>Uğur Gürgan</a:t>
          </a:r>
        </a:p>
      </dgm:t>
    </dgm:pt>
    <dgm:pt modelId="{CFEE7999-DDEE-9B45-A4AD-ABBA8943836A}" type="parTrans" cxnId="{AD983F86-5FF2-3449-B932-0923DD977F2E}">
      <dgm:prSet/>
      <dgm:spPr/>
      <dgm:t>
        <a:bodyPr/>
        <a:lstStyle/>
        <a:p>
          <a:endParaRPr lang="tr-TR"/>
        </a:p>
      </dgm:t>
    </dgm:pt>
    <dgm:pt modelId="{86FE47C1-992B-B243-BB8C-B7B0F931C556}" type="sibTrans" cxnId="{AD983F86-5FF2-3449-B932-0923DD977F2E}">
      <dgm:prSet/>
      <dgm:spPr/>
      <dgm:t>
        <a:bodyPr/>
        <a:lstStyle/>
        <a:p>
          <a:endParaRPr lang="tr-TR"/>
        </a:p>
      </dgm:t>
    </dgm:pt>
    <dgm:pt modelId="{495DB7F3-E590-FB4A-B7A2-448547D3332C}" type="pres">
      <dgm:prSet presAssocID="{213911AC-8D64-A045-A06F-49B51E50D42C}" presName="hierChild1" presStyleCnt="0">
        <dgm:presLayoutVars>
          <dgm:orgChart val="1"/>
          <dgm:chPref val="1"/>
          <dgm:dir/>
          <dgm:animOne val="branch"/>
          <dgm:animLvl val="lvl"/>
          <dgm:resizeHandles/>
        </dgm:presLayoutVars>
      </dgm:prSet>
      <dgm:spPr/>
    </dgm:pt>
    <dgm:pt modelId="{496F794C-782B-1745-B6AE-4167BF8D64C9}" type="pres">
      <dgm:prSet presAssocID="{03C0CA40-97CC-D94F-BE25-E6FBC794F8E1}" presName="hierRoot1" presStyleCnt="0">
        <dgm:presLayoutVars>
          <dgm:hierBranch val="init"/>
        </dgm:presLayoutVars>
      </dgm:prSet>
      <dgm:spPr/>
    </dgm:pt>
    <dgm:pt modelId="{7F20FF51-14C8-AB49-A164-B6AB81C014CC}" type="pres">
      <dgm:prSet presAssocID="{03C0CA40-97CC-D94F-BE25-E6FBC794F8E1}" presName="rootComposite1" presStyleCnt="0"/>
      <dgm:spPr/>
    </dgm:pt>
    <dgm:pt modelId="{EC8A4216-254B-3E44-A3B0-592CDA37FA47}" type="pres">
      <dgm:prSet presAssocID="{03C0CA40-97CC-D94F-BE25-E6FBC794F8E1}" presName="rootText1" presStyleLbl="node0" presStyleIdx="0" presStyleCnt="1">
        <dgm:presLayoutVars>
          <dgm:chPref val="3"/>
        </dgm:presLayoutVars>
      </dgm:prSet>
      <dgm:spPr/>
    </dgm:pt>
    <dgm:pt modelId="{5A80F07A-7BF9-B847-9FCD-284E119723D2}" type="pres">
      <dgm:prSet presAssocID="{03C0CA40-97CC-D94F-BE25-E6FBC794F8E1}" presName="rootConnector1" presStyleLbl="node1" presStyleIdx="0" presStyleCnt="0"/>
      <dgm:spPr/>
    </dgm:pt>
    <dgm:pt modelId="{7534FF13-3ACA-E44E-9A74-EAC002E40F77}" type="pres">
      <dgm:prSet presAssocID="{03C0CA40-97CC-D94F-BE25-E6FBC794F8E1}" presName="hierChild2" presStyleCnt="0"/>
      <dgm:spPr/>
    </dgm:pt>
    <dgm:pt modelId="{A7B8E7D9-B0B5-1544-B6CD-3FFAD9B2E172}" type="pres">
      <dgm:prSet presAssocID="{F853671F-87F0-3644-9D9F-15B539C854E8}" presName="Name37" presStyleLbl="parChTrans1D2" presStyleIdx="0" presStyleCnt="10"/>
      <dgm:spPr/>
    </dgm:pt>
    <dgm:pt modelId="{BEB14E23-30E8-1341-8693-C44635A31F98}" type="pres">
      <dgm:prSet presAssocID="{35E7C361-035F-134C-9CD2-6A0E803721EC}" presName="hierRoot2" presStyleCnt="0">
        <dgm:presLayoutVars>
          <dgm:hierBranch val="init"/>
        </dgm:presLayoutVars>
      </dgm:prSet>
      <dgm:spPr/>
    </dgm:pt>
    <dgm:pt modelId="{8159E6EC-A5CC-454C-B5F9-0F1893016343}" type="pres">
      <dgm:prSet presAssocID="{35E7C361-035F-134C-9CD2-6A0E803721EC}" presName="rootComposite" presStyleCnt="0"/>
      <dgm:spPr/>
    </dgm:pt>
    <dgm:pt modelId="{40456855-FBA1-4945-A12D-955760B517F3}" type="pres">
      <dgm:prSet presAssocID="{35E7C361-035F-134C-9CD2-6A0E803721EC}" presName="rootText" presStyleLbl="node2" presStyleIdx="0" presStyleCnt="10">
        <dgm:presLayoutVars>
          <dgm:chPref val="3"/>
        </dgm:presLayoutVars>
      </dgm:prSet>
      <dgm:spPr/>
    </dgm:pt>
    <dgm:pt modelId="{B1BCEB5A-8DF8-4344-85AA-D76B2BEB3A98}" type="pres">
      <dgm:prSet presAssocID="{35E7C361-035F-134C-9CD2-6A0E803721EC}" presName="rootConnector" presStyleLbl="node2" presStyleIdx="0" presStyleCnt="10"/>
      <dgm:spPr/>
    </dgm:pt>
    <dgm:pt modelId="{D9EF2C1C-F215-754C-9CA1-15444E6D2E1A}" type="pres">
      <dgm:prSet presAssocID="{35E7C361-035F-134C-9CD2-6A0E803721EC}" presName="hierChild4" presStyleCnt="0"/>
      <dgm:spPr/>
    </dgm:pt>
    <dgm:pt modelId="{B70CCEE9-4844-8946-A988-C8AC4288D6DC}" type="pres">
      <dgm:prSet presAssocID="{A28909F3-836A-FD40-A227-1F054679F4DA}" presName="Name37" presStyleLbl="parChTrans1D3" presStyleIdx="0" presStyleCnt="25"/>
      <dgm:spPr/>
    </dgm:pt>
    <dgm:pt modelId="{EDF9D953-747B-924F-B7AB-85BCA2BBB497}" type="pres">
      <dgm:prSet presAssocID="{0E3AD6F1-14EE-A645-B36F-3A2138A1E34D}" presName="hierRoot2" presStyleCnt="0">
        <dgm:presLayoutVars>
          <dgm:hierBranch val="init"/>
        </dgm:presLayoutVars>
      </dgm:prSet>
      <dgm:spPr/>
    </dgm:pt>
    <dgm:pt modelId="{87CEDA62-2932-0B4D-99F4-D121D8D7F4AC}" type="pres">
      <dgm:prSet presAssocID="{0E3AD6F1-14EE-A645-B36F-3A2138A1E34D}" presName="rootComposite" presStyleCnt="0"/>
      <dgm:spPr/>
    </dgm:pt>
    <dgm:pt modelId="{977BD44D-6F2D-0B40-A154-6C5FF76E96E2}" type="pres">
      <dgm:prSet presAssocID="{0E3AD6F1-14EE-A645-B36F-3A2138A1E34D}" presName="rootText" presStyleLbl="node3" presStyleIdx="0" presStyleCnt="25">
        <dgm:presLayoutVars>
          <dgm:chPref val="3"/>
        </dgm:presLayoutVars>
      </dgm:prSet>
      <dgm:spPr/>
    </dgm:pt>
    <dgm:pt modelId="{FB3DBD30-5F4E-B742-86D1-A773F7C13C34}" type="pres">
      <dgm:prSet presAssocID="{0E3AD6F1-14EE-A645-B36F-3A2138A1E34D}" presName="rootConnector" presStyleLbl="node3" presStyleIdx="0" presStyleCnt="25"/>
      <dgm:spPr/>
    </dgm:pt>
    <dgm:pt modelId="{7B0D254E-4931-B54B-A86C-BAB475A375B2}" type="pres">
      <dgm:prSet presAssocID="{0E3AD6F1-14EE-A645-B36F-3A2138A1E34D}" presName="hierChild4" presStyleCnt="0"/>
      <dgm:spPr/>
    </dgm:pt>
    <dgm:pt modelId="{0629200A-FF31-7841-9158-774EFBECE837}" type="pres">
      <dgm:prSet presAssocID="{0E3AD6F1-14EE-A645-B36F-3A2138A1E34D}" presName="hierChild5" presStyleCnt="0"/>
      <dgm:spPr/>
    </dgm:pt>
    <dgm:pt modelId="{907B95C4-39D3-7542-8EAF-9DC4BE24B187}" type="pres">
      <dgm:prSet presAssocID="{7B302B71-6EA9-5E4B-B922-D4F77B38248F}" presName="Name37" presStyleLbl="parChTrans1D3" presStyleIdx="1" presStyleCnt="25"/>
      <dgm:spPr/>
    </dgm:pt>
    <dgm:pt modelId="{398A67EF-E331-1847-95E8-4C99D3FB5F8B}" type="pres">
      <dgm:prSet presAssocID="{8F2B944B-1728-4B48-8AB7-E2F895F85398}" presName="hierRoot2" presStyleCnt="0">
        <dgm:presLayoutVars>
          <dgm:hierBranch val="init"/>
        </dgm:presLayoutVars>
      </dgm:prSet>
      <dgm:spPr/>
    </dgm:pt>
    <dgm:pt modelId="{E248DDF5-5F20-7A41-AFAC-17DBBC4A8143}" type="pres">
      <dgm:prSet presAssocID="{8F2B944B-1728-4B48-8AB7-E2F895F85398}" presName="rootComposite" presStyleCnt="0"/>
      <dgm:spPr/>
    </dgm:pt>
    <dgm:pt modelId="{6941EC58-5DCB-7744-BBD7-4EC3B5A20FD6}" type="pres">
      <dgm:prSet presAssocID="{8F2B944B-1728-4B48-8AB7-E2F895F85398}" presName="rootText" presStyleLbl="node3" presStyleIdx="1" presStyleCnt="25">
        <dgm:presLayoutVars>
          <dgm:chPref val="3"/>
        </dgm:presLayoutVars>
      </dgm:prSet>
      <dgm:spPr/>
    </dgm:pt>
    <dgm:pt modelId="{95730560-780F-FE4D-BC41-E9CD94836F8B}" type="pres">
      <dgm:prSet presAssocID="{8F2B944B-1728-4B48-8AB7-E2F895F85398}" presName="rootConnector" presStyleLbl="node3" presStyleIdx="1" presStyleCnt="25"/>
      <dgm:spPr/>
    </dgm:pt>
    <dgm:pt modelId="{4AEB85A3-AED5-E441-B713-A3F3E255B9F9}" type="pres">
      <dgm:prSet presAssocID="{8F2B944B-1728-4B48-8AB7-E2F895F85398}" presName="hierChild4" presStyleCnt="0"/>
      <dgm:spPr/>
    </dgm:pt>
    <dgm:pt modelId="{CD5A2E2C-39E9-4644-AA62-3DF4A2F50609}" type="pres">
      <dgm:prSet presAssocID="{8F2B944B-1728-4B48-8AB7-E2F895F85398}" presName="hierChild5" presStyleCnt="0"/>
      <dgm:spPr/>
    </dgm:pt>
    <dgm:pt modelId="{143E7AE6-CC8A-BE40-B352-FB65B03ABC2B}" type="pres">
      <dgm:prSet presAssocID="{35E7C361-035F-134C-9CD2-6A0E803721EC}" presName="hierChild5" presStyleCnt="0"/>
      <dgm:spPr/>
    </dgm:pt>
    <dgm:pt modelId="{D764654A-0BAE-8943-98AB-D7F5FF5BAF47}" type="pres">
      <dgm:prSet presAssocID="{2A899F33-CE17-B94F-8E69-2B4E9DD1EAD8}" presName="Name37" presStyleLbl="parChTrans1D2" presStyleIdx="1" presStyleCnt="10"/>
      <dgm:spPr/>
    </dgm:pt>
    <dgm:pt modelId="{A998FA61-AF13-1940-B760-13E2A68FA9E6}" type="pres">
      <dgm:prSet presAssocID="{322C6CEA-F1E3-5048-88D1-A6B155A990AF}" presName="hierRoot2" presStyleCnt="0">
        <dgm:presLayoutVars>
          <dgm:hierBranch val="init"/>
        </dgm:presLayoutVars>
      </dgm:prSet>
      <dgm:spPr/>
    </dgm:pt>
    <dgm:pt modelId="{DEF572DF-51F1-0142-98E8-FE9CFCF8A76D}" type="pres">
      <dgm:prSet presAssocID="{322C6CEA-F1E3-5048-88D1-A6B155A990AF}" presName="rootComposite" presStyleCnt="0"/>
      <dgm:spPr/>
    </dgm:pt>
    <dgm:pt modelId="{0CBB1EEF-2558-AD42-ADE1-47F25587B841}" type="pres">
      <dgm:prSet presAssocID="{322C6CEA-F1E3-5048-88D1-A6B155A990AF}" presName="rootText" presStyleLbl="node2" presStyleIdx="1" presStyleCnt="10">
        <dgm:presLayoutVars>
          <dgm:chPref val="3"/>
        </dgm:presLayoutVars>
      </dgm:prSet>
      <dgm:spPr/>
    </dgm:pt>
    <dgm:pt modelId="{E38FB41D-5560-C041-9D4A-8A4FBEC94DBA}" type="pres">
      <dgm:prSet presAssocID="{322C6CEA-F1E3-5048-88D1-A6B155A990AF}" presName="rootConnector" presStyleLbl="node2" presStyleIdx="1" presStyleCnt="10"/>
      <dgm:spPr/>
    </dgm:pt>
    <dgm:pt modelId="{B78DDD8B-4A88-1E4D-93D6-CFCBCF00BB73}" type="pres">
      <dgm:prSet presAssocID="{322C6CEA-F1E3-5048-88D1-A6B155A990AF}" presName="hierChild4" presStyleCnt="0"/>
      <dgm:spPr/>
    </dgm:pt>
    <dgm:pt modelId="{509C5779-0B36-3948-A005-DF4C585D933F}" type="pres">
      <dgm:prSet presAssocID="{2AC7530B-59F3-F444-AF75-15DE933CB2B7}" presName="Name37" presStyleLbl="parChTrans1D3" presStyleIdx="2" presStyleCnt="25"/>
      <dgm:spPr/>
    </dgm:pt>
    <dgm:pt modelId="{DB4783CE-1783-9846-9D30-538B6FB3886B}" type="pres">
      <dgm:prSet presAssocID="{FD028CBF-8C5F-4344-933C-850B82BDB32E}" presName="hierRoot2" presStyleCnt="0">
        <dgm:presLayoutVars>
          <dgm:hierBranch val="init"/>
        </dgm:presLayoutVars>
      </dgm:prSet>
      <dgm:spPr/>
    </dgm:pt>
    <dgm:pt modelId="{E232653B-2777-E546-9E27-D740D6BA0CB5}" type="pres">
      <dgm:prSet presAssocID="{FD028CBF-8C5F-4344-933C-850B82BDB32E}" presName="rootComposite" presStyleCnt="0"/>
      <dgm:spPr/>
    </dgm:pt>
    <dgm:pt modelId="{B5F94A92-F732-7B4A-A9C7-05F8C698C54F}" type="pres">
      <dgm:prSet presAssocID="{FD028CBF-8C5F-4344-933C-850B82BDB32E}" presName="rootText" presStyleLbl="node3" presStyleIdx="2" presStyleCnt="25">
        <dgm:presLayoutVars>
          <dgm:chPref val="3"/>
        </dgm:presLayoutVars>
      </dgm:prSet>
      <dgm:spPr/>
    </dgm:pt>
    <dgm:pt modelId="{E5C3C947-DFC9-FC45-965A-A18D5906ACCC}" type="pres">
      <dgm:prSet presAssocID="{FD028CBF-8C5F-4344-933C-850B82BDB32E}" presName="rootConnector" presStyleLbl="node3" presStyleIdx="2" presStyleCnt="25"/>
      <dgm:spPr/>
    </dgm:pt>
    <dgm:pt modelId="{F2ED4CC5-E847-6342-8726-CA62C023D374}" type="pres">
      <dgm:prSet presAssocID="{FD028CBF-8C5F-4344-933C-850B82BDB32E}" presName="hierChild4" presStyleCnt="0"/>
      <dgm:spPr/>
    </dgm:pt>
    <dgm:pt modelId="{DC3B6FCD-6B35-4A4F-80D0-0A3F112ED4FD}" type="pres">
      <dgm:prSet presAssocID="{FD028CBF-8C5F-4344-933C-850B82BDB32E}" presName="hierChild5" presStyleCnt="0"/>
      <dgm:spPr/>
    </dgm:pt>
    <dgm:pt modelId="{219ABF7A-437D-C043-BE4F-3126B1665DD3}" type="pres">
      <dgm:prSet presAssocID="{723D5FF0-C22D-E140-B9D9-3466B7F7406C}" presName="Name37" presStyleLbl="parChTrans1D3" presStyleIdx="3" presStyleCnt="25"/>
      <dgm:spPr/>
    </dgm:pt>
    <dgm:pt modelId="{F8A675EB-DF94-0543-A661-EA5D300B18CA}" type="pres">
      <dgm:prSet presAssocID="{6487CBE6-D2AB-124A-8EC0-6B86855B9676}" presName="hierRoot2" presStyleCnt="0">
        <dgm:presLayoutVars>
          <dgm:hierBranch val="init"/>
        </dgm:presLayoutVars>
      </dgm:prSet>
      <dgm:spPr/>
    </dgm:pt>
    <dgm:pt modelId="{8648309D-93BF-5343-9254-DA185906CD46}" type="pres">
      <dgm:prSet presAssocID="{6487CBE6-D2AB-124A-8EC0-6B86855B9676}" presName="rootComposite" presStyleCnt="0"/>
      <dgm:spPr/>
    </dgm:pt>
    <dgm:pt modelId="{1FAF052C-F945-5A41-98D8-2905788D2A63}" type="pres">
      <dgm:prSet presAssocID="{6487CBE6-D2AB-124A-8EC0-6B86855B9676}" presName="rootText" presStyleLbl="node3" presStyleIdx="3" presStyleCnt="25">
        <dgm:presLayoutVars>
          <dgm:chPref val="3"/>
        </dgm:presLayoutVars>
      </dgm:prSet>
      <dgm:spPr/>
    </dgm:pt>
    <dgm:pt modelId="{67EC0700-7F7A-2B49-9A7A-E26D901A427B}" type="pres">
      <dgm:prSet presAssocID="{6487CBE6-D2AB-124A-8EC0-6B86855B9676}" presName="rootConnector" presStyleLbl="node3" presStyleIdx="3" presStyleCnt="25"/>
      <dgm:spPr/>
    </dgm:pt>
    <dgm:pt modelId="{3066CDC1-2428-E34D-BF91-8EAE7ECC9FA6}" type="pres">
      <dgm:prSet presAssocID="{6487CBE6-D2AB-124A-8EC0-6B86855B9676}" presName="hierChild4" presStyleCnt="0"/>
      <dgm:spPr/>
    </dgm:pt>
    <dgm:pt modelId="{2EF934D0-C2A9-224E-98E5-B327AB327F3B}" type="pres">
      <dgm:prSet presAssocID="{6487CBE6-D2AB-124A-8EC0-6B86855B9676}" presName="hierChild5" presStyleCnt="0"/>
      <dgm:spPr/>
    </dgm:pt>
    <dgm:pt modelId="{7950F052-A748-804B-B3FB-639E8B095712}" type="pres">
      <dgm:prSet presAssocID="{322C6CEA-F1E3-5048-88D1-A6B155A990AF}" presName="hierChild5" presStyleCnt="0"/>
      <dgm:spPr/>
    </dgm:pt>
    <dgm:pt modelId="{9CAB6076-8BDC-1E4E-86AC-C7635535F3B6}" type="pres">
      <dgm:prSet presAssocID="{EB32BE63-6733-EC42-9700-D38E6511DA0B}" presName="Name37" presStyleLbl="parChTrans1D2" presStyleIdx="2" presStyleCnt="10"/>
      <dgm:spPr/>
    </dgm:pt>
    <dgm:pt modelId="{57688304-D0A2-9641-8410-8F915B7B66DF}" type="pres">
      <dgm:prSet presAssocID="{3CA65976-94D0-284A-BCCA-F6D1C3B79200}" presName="hierRoot2" presStyleCnt="0">
        <dgm:presLayoutVars>
          <dgm:hierBranch val="init"/>
        </dgm:presLayoutVars>
      </dgm:prSet>
      <dgm:spPr/>
    </dgm:pt>
    <dgm:pt modelId="{AEF2A6B2-C47F-054A-9752-21720C9736C5}" type="pres">
      <dgm:prSet presAssocID="{3CA65976-94D0-284A-BCCA-F6D1C3B79200}" presName="rootComposite" presStyleCnt="0"/>
      <dgm:spPr/>
    </dgm:pt>
    <dgm:pt modelId="{BD6C02B0-E1EC-BC4B-888C-EECFAD0530FA}" type="pres">
      <dgm:prSet presAssocID="{3CA65976-94D0-284A-BCCA-F6D1C3B79200}" presName="rootText" presStyleLbl="node2" presStyleIdx="2" presStyleCnt="10">
        <dgm:presLayoutVars>
          <dgm:chPref val="3"/>
        </dgm:presLayoutVars>
      </dgm:prSet>
      <dgm:spPr/>
    </dgm:pt>
    <dgm:pt modelId="{D007C47A-A2D2-884F-8E1D-7993166AD3CC}" type="pres">
      <dgm:prSet presAssocID="{3CA65976-94D0-284A-BCCA-F6D1C3B79200}" presName="rootConnector" presStyleLbl="node2" presStyleIdx="2" presStyleCnt="10"/>
      <dgm:spPr/>
    </dgm:pt>
    <dgm:pt modelId="{9948B9F1-3391-7F4F-9B14-5308E8A9CE5F}" type="pres">
      <dgm:prSet presAssocID="{3CA65976-94D0-284A-BCCA-F6D1C3B79200}" presName="hierChild4" presStyleCnt="0"/>
      <dgm:spPr/>
    </dgm:pt>
    <dgm:pt modelId="{7E7E7447-8DEB-5744-B38F-10788399C656}" type="pres">
      <dgm:prSet presAssocID="{1AEC798A-B940-1B40-87CF-94EB0F955A48}" presName="Name37" presStyleLbl="parChTrans1D3" presStyleIdx="4" presStyleCnt="25"/>
      <dgm:spPr/>
    </dgm:pt>
    <dgm:pt modelId="{A1413C86-9147-2846-8562-2BCFDF8EF9F5}" type="pres">
      <dgm:prSet presAssocID="{6323E9FE-5F1C-4A45-A0BC-6E633A80A854}" presName="hierRoot2" presStyleCnt="0">
        <dgm:presLayoutVars>
          <dgm:hierBranch val="init"/>
        </dgm:presLayoutVars>
      </dgm:prSet>
      <dgm:spPr/>
    </dgm:pt>
    <dgm:pt modelId="{6A04103A-3B74-3145-837E-F859E313DA59}" type="pres">
      <dgm:prSet presAssocID="{6323E9FE-5F1C-4A45-A0BC-6E633A80A854}" presName="rootComposite" presStyleCnt="0"/>
      <dgm:spPr/>
    </dgm:pt>
    <dgm:pt modelId="{CF3338CE-2F3A-3F4A-AF6B-C0CE7DB884E3}" type="pres">
      <dgm:prSet presAssocID="{6323E9FE-5F1C-4A45-A0BC-6E633A80A854}" presName="rootText" presStyleLbl="node3" presStyleIdx="4" presStyleCnt="25">
        <dgm:presLayoutVars>
          <dgm:chPref val="3"/>
        </dgm:presLayoutVars>
      </dgm:prSet>
      <dgm:spPr/>
    </dgm:pt>
    <dgm:pt modelId="{8A872261-593D-A64C-B401-B1DAA97449BE}" type="pres">
      <dgm:prSet presAssocID="{6323E9FE-5F1C-4A45-A0BC-6E633A80A854}" presName="rootConnector" presStyleLbl="node3" presStyleIdx="4" presStyleCnt="25"/>
      <dgm:spPr/>
    </dgm:pt>
    <dgm:pt modelId="{36B1FD74-6409-9F42-9880-51D7805CD5F1}" type="pres">
      <dgm:prSet presAssocID="{6323E9FE-5F1C-4A45-A0BC-6E633A80A854}" presName="hierChild4" presStyleCnt="0"/>
      <dgm:spPr/>
    </dgm:pt>
    <dgm:pt modelId="{BF366B5E-2207-F746-9EFA-B460FCF1C950}" type="pres">
      <dgm:prSet presAssocID="{6323E9FE-5F1C-4A45-A0BC-6E633A80A854}" presName="hierChild5" presStyleCnt="0"/>
      <dgm:spPr/>
    </dgm:pt>
    <dgm:pt modelId="{A73A5EAD-C4EC-9448-B83F-1F94BEFC1E3C}" type="pres">
      <dgm:prSet presAssocID="{B50BCDE0-8964-CE40-B315-0BF233172C11}" presName="Name37" presStyleLbl="parChTrans1D3" presStyleIdx="5" presStyleCnt="25"/>
      <dgm:spPr/>
    </dgm:pt>
    <dgm:pt modelId="{DE31ADFE-F8C8-CF48-AAA0-CAC61EFA08BB}" type="pres">
      <dgm:prSet presAssocID="{5DE2D670-9C92-FB47-8E54-DE1D1E518BA6}" presName="hierRoot2" presStyleCnt="0">
        <dgm:presLayoutVars>
          <dgm:hierBranch val="init"/>
        </dgm:presLayoutVars>
      </dgm:prSet>
      <dgm:spPr/>
    </dgm:pt>
    <dgm:pt modelId="{0057632B-745F-DF4F-A105-1E25437ACBEC}" type="pres">
      <dgm:prSet presAssocID="{5DE2D670-9C92-FB47-8E54-DE1D1E518BA6}" presName="rootComposite" presStyleCnt="0"/>
      <dgm:spPr/>
    </dgm:pt>
    <dgm:pt modelId="{99913C1C-FB65-2540-AED3-8720B4BE9EB3}" type="pres">
      <dgm:prSet presAssocID="{5DE2D670-9C92-FB47-8E54-DE1D1E518BA6}" presName="rootText" presStyleLbl="node3" presStyleIdx="5" presStyleCnt="25">
        <dgm:presLayoutVars>
          <dgm:chPref val="3"/>
        </dgm:presLayoutVars>
      </dgm:prSet>
      <dgm:spPr/>
    </dgm:pt>
    <dgm:pt modelId="{1F48A83F-8CEB-9E40-BA91-CF93683E8B19}" type="pres">
      <dgm:prSet presAssocID="{5DE2D670-9C92-FB47-8E54-DE1D1E518BA6}" presName="rootConnector" presStyleLbl="node3" presStyleIdx="5" presStyleCnt="25"/>
      <dgm:spPr/>
    </dgm:pt>
    <dgm:pt modelId="{13CA45D1-9FC0-3A46-BD4F-782C87C6788A}" type="pres">
      <dgm:prSet presAssocID="{5DE2D670-9C92-FB47-8E54-DE1D1E518BA6}" presName="hierChild4" presStyleCnt="0"/>
      <dgm:spPr/>
    </dgm:pt>
    <dgm:pt modelId="{85588974-714A-A844-93EA-8DC673D50E65}" type="pres">
      <dgm:prSet presAssocID="{5DE2D670-9C92-FB47-8E54-DE1D1E518BA6}" presName="hierChild5" presStyleCnt="0"/>
      <dgm:spPr/>
    </dgm:pt>
    <dgm:pt modelId="{88465A73-E579-DA4A-B721-AA91C26E1B26}" type="pres">
      <dgm:prSet presAssocID="{0232FC7B-0822-8B44-B39B-94E9A5448A06}" presName="Name37" presStyleLbl="parChTrans1D3" presStyleIdx="6" presStyleCnt="25"/>
      <dgm:spPr/>
    </dgm:pt>
    <dgm:pt modelId="{B6E7EFC3-71FC-9A4C-BC36-2A14DD2C56E0}" type="pres">
      <dgm:prSet presAssocID="{875C5847-A3C0-274E-A7D1-04F0AA261B9A}" presName="hierRoot2" presStyleCnt="0">
        <dgm:presLayoutVars>
          <dgm:hierBranch val="init"/>
        </dgm:presLayoutVars>
      </dgm:prSet>
      <dgm:spPr/>
    </dgm:pt>
    <dgm:pt modelId="{22C65C91-A2A9-3B44-8E0E-5BC73466B737}" type="pres">
      <dgm:prSet presAssocID="{875C5847-A3C0-274E-A7D1-04F0AA261B9A}" presName="rootComposite" presStyleCnt="0"/>
      <dgm:spPr/>
    </dgm:pt>
    <dgm:pt modelId="{9170664F-5C7E-A24E-BD79-473B9A231691}" type="pres">
      <dgm:prSet presAssocID="{875C5847-A3C0-274E-A7D1-04F0AA261B9A}" presName="rootText" presStyleLbl="node3" presStyleIdx="6" presStyleCnt="25">
        <dgm:presLayoutVars>
          <dgm:chPref val="3"/>
        </dgm:presLayoutVars>
      </dgm:prSet>
      <dgm:spPr/>
    </dgm:pt>
    <dgm:pt modelId="{988C18E3-6C9C-7443-A56E-F34602453310}" type="pres">
      <dgm:prSet presAssocID="{875C5847-A3C0-274E-A7D1-04F0AA261B9A}" presName="rootConnector" presStyleLbl="node3" presStyleIdx="6" presStyleCnt="25"/>
      <dgm:spPr/>
    </dgm:pt>
    <dgm:pt modelId="{279686ED-4784-C14F-A674-BB3D3C385C72}" type="pres">
      <dgm:prSet presAssocID="{875C5847-A3C0-274E-A7D1-04F0AA261B9A}" presName="hierChild4" presStyleCnt="0"/>
      <dgm:spPr/>
    </dgm:pt>
    <dgm:pt modelId="{4A64C08C-A67C-9C4C-8DD9-655A3C5EE33B}" type="pres">
      <dgm:prSet presAssocID="{875C5847-A3C0-274E-A7D1-04F0AA261B9A}" presName="hierChild5" presStyleCnt="0"/>
      <dgm:spPr/>
    </dgm:pt>
    <dgm:pt modelId="{6209E4A9-9AFD-FD43-8765-504FE0EE9C30}" type="pres">
      <dgm:prSet presAssocID="{3CA65976-94D0-284A-BCCA-F6D1C3B79200}" presName="hierChild5" presStyleCnt="0"/>
      <dgm:spPr/>
    </dgm:pt>
    <dgm:pt modelId="{54768B27-A42F-2E4C-9565-C76179CE51B7}" type="pres">
      <dgm:prSet presAssocID="{FF8D6215-ADDE-DD46-9468-A8980D259EA6}" presName="Name37" presStyleLbl="parChTrans1D2" presStyleIdx="3" presStyleCnt="10"/>
      <dgm:spPr/>
    </dgm:pt>
    <dgm:pt modelId="{AB5CE9BE-4C8A-7D41-A33F-15B054D7BDCB}" type="pres">
      <dgm:prSet presAssocID="{7DF87210-42D6-7547-A123-6B66F7641A96}" presName="hierRoot2" presStyleCnt="0">
        <dgm:presLayoutVars>
          <dgm:hierBranch val="init"/>
        </dgm:presLayoutVars>
      </dgm:prSet>
      <dgm:spPr/>
    </dgm:pt>
    <dgm:pt modelId="{8F10130C-A6DB-EF49-99A8-C07BAD85701E}" type="pres">
      <dgm:prSet presAssocID="{7DF87210-42D6-7547-A123-6B66F7641A96}" presName="rootComposite" presStyleCnt="0"/>
      <dgm:spPr/>
    </dgm:pt>
    <dgm:pt modelId="{C222FFA8-E60A-0C45-879E-C3A84C353190}" type="pres">
      <dgm:prSet presAssocID="{7DF87210-42D6-7547-A123-6B66F7641A96}" presName="rootText" presStyleLbl="node2" presStyleIdx="3" presStyleCnt="10">
        <dgm:presLayoutVars>
          <dgm:chPref val="3"/>
        </dgm:presLayoutVars>
      </dgm:prSet>
      <dgm:spPr/>
    </dgm:pt>
    <dgm:pt modelId="{C413A6B8-1188-854A-BA7C-198491908076}" type="pres">
      <dgm:prSet presAssocID="{7DF87210-42D6-7547-A123-6B66F7641A96}" presName="rootConnector" presStyleLbl="node2" presStyleIdx="3" presStyleCnt="10"/>
      <dgm:spPr/>
    </dgm:pt>
    <dgm:pt modelId="{AD547B5F-833E-BD45-9301-0937A13AEB41}" type="pres">
      <dgm:prSet presAssocID="{7DF87210-42D6-7547-A123-6B66F7641A96}" presName="hierChild4" presStyleCnt="0"/>
      <dgm:spPr/>
    </dgm:pt>
    <dgm:pt modelId="{386189D2-E3F7-8D49-ACC8-A3531AF04E08}" type="pres">
      <dgm:prSet presAssocID="{A27AB881-D187-974C-89AA-CD71B5A9D882}" presName="Name37" presStyleLbl="parChTrans1D3" presStyleIdx="7" presStyleCnt="25"/>
      <dgm:spPr/>
    </dgm:pt>
    <dgm:pt modelId="{EFDAF379-F523-834B-89A4-F8293F83E75E}" type="pres">
      <dgm:prSet presAssocID="{8C9628D1-E028-A044-8241-09172CFEDD91}" presName="hierRoot2" presStyleCnt="0">
        <dgm:presLayoutVars>
          <dgm:hierBranch val="init"/>
        </dgm:presLayoutVars>
      </dgm:prSet>
      <dgm:spPr/>
    </dgm:pt>
    <dgm:pt modelId="{649EF970-A287-3A4D-90A5-E64BCE3943CD}" type="pres">
      <dgm:prSet presAssocID="{8C9628D1-E028-A044-8241-09172CFEDD91}" presName="rootComposite" presStyleCnt="0"/>
      <dgm:spPr/>
    </dgm:pt>
    <dgm:pt modelId="{17C509E7-1017-7E45-ADFF-B1E4E7B3057C}" type="pres">
      <dgm:prSet presAssocID="{8C9628D1-E028-A044-8241-09172CFEDD91}" presName="rootText" presStyleLbl="node3" presStyleIdx="7" presStyleCnt="25">
        <dgm:presLayoutVars>
          <dgm:chPref val="3"/>
        </dgm:presLayoutVars>
      </dgm:prSet>
      <dgm:spPr/>
    </dgm:pt>
    <dgm:pt modelId="{67209F06-FBDE-4D4B-8989-FC0B311302AA}" type="pres">
      <dgm:prSet presAssocID="{8C9628D1-E028-A044-8241-09172CFEDD91}" presName="rootConnector" presStyleLbl="node3" presStyleIdx="7" presStyleCnt="25"/>
      <dgm:spPr/>
    </dgm:pt>
    <dgm:pt modelId="{EC1DFA1C-45E0-0A4F-B259-842E39D22374}" type="pres">
      <dgm:prSet presAssocID="{8C9628D1-E028-A044-8241-09172CFEDD91}" presName="hierChild4" presStyleCnt="0"/>
      <dgm:spPr/>
    </dgm:pt>
    <dgm:pt modelId="{5E590306-CC4D-7E43-AB4F-694E1CD5E62A}" type="pres">
      <dgm:prSet presAssocID="{8C9628D1-E028-A044-8241-09172CFEDD91}" presName="hierChild5" presStyleCnt="0"/>
      <dgm:spPr/>
    </dgm:pt>
    <dgm:pt modelId="{37E6588C-6A86-6C4A-8A3C-9D7B1271EC06}" type="pres">
      <dgm:prSet presAssocID="{7DF87210-42D6-7547-A123-6B66F7641A96}" presName="hierChild5" presStyleCnt="0"/>
      <dgm:spPr/>
    </dgm:pt>
    <dgm:pt modelId="{51FBC3CD-D9B6-D448-9C6D-B25A9FBE729B}" type="pres">
      <dgm:prSet presAssocID="{0357D21C-A238-1E47-ADD6-18D4D767E5F9}" presName="Name37" presStyleLbl="parChTrans1D2" presStyleIdx="4" presStyleCnt="10"/>
      <dgm:spPr/>
    </dgm:pt>
    <dgm:pt modelId="{AE50C21F-5A6A-FB40-A581-BF4F79C29156}" type="pres">
      <dgm:prSet presAssocID="{B03008EC-850B-7843-8B86-802199D62746}" presName="hierRoot2" presStyleCnt="0">
        <dgm:presLayoutVars>
          <dgm:hierBranch val="init"/>
        </dgm:presLayoutVars>
      </dgm:prSet>
      <dgm:spPr/>
    </dgm:pt>
    <dgm:pt modelId="{E008C657-B2C1-984F-8D01-959C8153CDA7}" type="pres">
      <dgm:prSet presAssocID="{B03008EC-850B-7843-8B86-802199D62746}" presName="rootComposite" presStyleCnt="0"/>
      <dgm:spPr/>
    </dgm:pt>
    <dgm:pt modelId="{6B5CC850-7E7F-C945-BF08-3993EF8534E4}" type="pres">
      <dgm:prSet presAssocID="{B03008EC-850B-7843-8B86-802199D62746}" presName="rootText" presStyleLbl="node2" presStyleIdx="4" presStyleCnt="10">
        <dgm:presLayoutVars>
          <dgm:chPref val="3"/>
        </dgm:presLayoutVars>
      </dgm:prSet>
      <dgm:spPr/>
    </dgm:pt>
    <dgm:pt modelId="{7AF7499D-5F7E-2C42-8D8A-7FAD4B3CDCEF}" type="pres">
      <dgm:prSet presAssocID="{B03008EC-850B-7843-8B86-802199D62746}" presName="rootConnector" presStyleLbl="node2" presStyleIdx="4" presStyleCnt="10"/>
      <dgm:spPr/>
    </dgm:pt>
    <dgm:pt modelId="{A0923CCB-7720-154B-A508-2E95D1F37C6D}" type="pres">
      <dgm:prSet presAssocID="{B03008EC-850B-7843-8B86-802199D62746}" presName="hierChild4" presStyleCnt="0"/>
      <dgm:spPr/>
    </dgm:pt>
    <dgm:pt modelId="{C0358E78-C9BD-424A-8B05-FCD9C854EC56}" type="pres">
      <dgm:prSet presAssocID="{7BEC89E1-1B2D-A847-A1F1-E8E426F99013}" presName="Name37" presStyleLbl="parChTrans1D3" presStyleIdx="8" presStyleCnt="25"/>
      <dgm:spPr/>
    </dgm:pt>
    <dgm:pt modelId="{0A852637-0D43-854B-955C-56C0C1404598}" type="pres">
      <dgm:prSet presAssocID="{17298B1D-79E9-E742-B16B-754A58649487}" presName="hierRoot2" presStyleCnt="0">
        <dgm:presLayoutVars>
          <dgm:hierBranch val="init"/>
        </dgm:presLayoutVars>
      </dgm:prSet>
      <dgm:spPr/>
    </dgm:pt>
    <dgm:pt modelId="{6AB62415-0952-6D46-929E-D5FF52A40ADD}" type="pres">
      <dgm:prSet presAssocID="{17298B1D-79E9-E742-B16B-754A58649487}" presName="rootComposite" presStyleCnt="0"/>
      <dgm:spPr/>
    </dgm:pt>
    <dgm:pt modelId="{E3D3B225-5D74-034E-AAC3-C2AA78FBB5DA}" type="pres">
      <dgm:prSet presAssocID="{17298B1D-79E9-E742-B16B-754A58649487}" presName="rootText" presStyleLbl="node3" presStyleIdx="8" presStyleCnt="25">
        <dgm:presLayoutVars>
          <dgm:chPref val="3"/>
        </dgm:presLayoutVars>
      </dgm:prSet>
      <dgm:spPr/>
    </dgm:pt>
    <dgm:pt modelId="{F798911D-5F5D-034F-AF89-4054AF8B9978}" type="pres">
      <dgm:prSet presAssocID="{17298B1D-79E9-E742-B16B-754A58649487}" presName="rootConnector" presStyleLbl="node3" presStyleIdx="8" presStyleCnt="25"/>
      <dgm:spPr/>
    </dgm:pt>
    <dgm:pt modelId="{B5F53B6D-D005-EB49-8801-820523AF69AC}" type="pres">
      <dgm:prSet presAssocID="{17298B1D-79E9-E742-B16B-754A58649487}" presName="hierChild4" presStyleCnt="0"/>
      <dgm:spPr/>
    </dgm:pt>
    <dgm:pt modelId="{C6F1E26B-99FF-CA47-8821-D8B12EF2760F}" type="pres">
      <dgm:prSet presAssocID="{17298B1D-79E9-E742-B16B-754A58649487}" presName="hierChild5" presStyleCnt="0"/>
      <dgm:spPr/>
    </dgm:pt>
    <dgm:pt modelId="{2A9F81D3-CD30-6248-AA9A-29A7EEECF084}" type="pres">
      <dgm:prSet presAssocID="{9B52921C-C44E-0544-9E5D-98FF9BB0C1C5}" presName="Name37" presStyleLbl="parChTrans1D3" presStyleIdx="9" presStyleCnt="25"/>
      <dgm:spPr/>
    </dgm:pt>
    <dgm:pt modelId="{36892862-FB20-D643-913E-B3F85EEB706A}" type="pres">
      <dgm:prSet presAssocID="{9748B83F-AFB2-0646-998E-01E111246496}" presName="hierRoot2" presStyleCnt="0">
        <dgm:presLayoutVars>
          <dgm:hierBranch val="init"/>
        </dgm:presLayoutVars>
      </dgm:prSet>
      <dgm:spPr/>
    </dgm:pt>
    <dgm:pt modelId="{61248C22-77F4-1646-B2D1-5574711F4810}" type="pres">
      <dgm:prSet presAssocID="{9748B83F-AFB2-0646-998E-01E111246496}" presName="rootComposite" presStyleCnt="0"/>
      <dgm:spPr/>
    </dgm:pt>
    <dgm:pt modelId="{7F86670B-0E98-9D40-982C-6643987E037B}" type="pres">
      <dgm:prSet presAssocID="{9748B83F-AFB2-0646-998E-01E111246496}" presName="rootText" presStyleLbl="node3" presStyleIdx="9" presStyleCnt="25">
        <dgm:presLayoutVars>
          <dgm:chPref val="3"/>
        </dgm:presLayoutVars>
      </dgm:prSet>
      <dgm:spPr/>
    </dgm:pt>
    <dgm:pt modelId="{D6D49608-AACB-5F42-8F33-D88C4BFDF10F}" type="pres">
      <dgm:prSet presAssocID="{9748B83F-AFB2-0646-998E-01E111246496}" presName="rootConnector" presStyleLbl="node3" presStyleIdx="9" presStyleCnt="25"/>
      <dgm:spPr/>
    </dgm:pt>
    <dgm:pt modelId="{C045F079-75A9-924D-A62B-D3762655C0BC}" type="pres">
      <dgm:prSet presAssocID="{9748B83F-AFB2-0646-998E-01E111246496}" presName="hierChild4" presStyleCnt="0"/>
      <dgm:spPr/>
    </dgm:pt>
    <dgm:pt modelId="{4F304736-572A-3843-A468-B2887ADCDA3B}" type="pres">
      <dgm:prSet presAssocID="{9748B83F-AFB2-0646-998E-01E111246496}" presName="hierChild5" presStyleCnt="0"/>
      <dgm:spPr/>
    </dgm:pt>
    <dgm:pt modelId="{27861C77-B845-B844-AE9A-F2A9BD8A2EF4}" type="pres">
      <dgm:prSet presAssocID="{FA86B7AD-D2A0-9E48-815C-7AD0A172D2BA}" presName="Name37" presStyleLbl="parChTrans1D3" presStyleIdx="10" presStyleCnt="25"/>
      <dgm:spPr/>
    </dgm:pt>
    <dgm:pt modelId="{55EAF8FE-DBC5-EF48-957C-CF4A401E6874}" type="pres">
      <dgm:prSet presAssocID="{33A608AE-0403-6746-AC82-ADAC78AF4B83}" presName="hierRoot2" presStyleCnt="0">
        <dgm:presLayoutVars>
          <dgm:hierBranch val="init"/>
        </dgm:presLayoutVars>
      </dgm:prSet>
      <dgm:spPr/>
    </dgm:pt>
    <dgm:pt modelId="{C490A7D0-716C-DC4D-B32A-43178AAF0355}" type="pres">
      <dgm:prSet presAssocID="{33A608AE-0403-6746-AC82-ADAC78AF4B83}" presName="rootComposite" presStyleCnt="0"/>
      <dgm:spPr/>
    </dgm:pt>
    <dgm:pt modelId="{958A6C94-89CC-0542-A73A-81B59D03E328}" type="pres">
      <dgm:prSet presAssocID="{33A608AE-0403-6746-AC82-ADAC78AF4B83}" presName="rootText" presStyleLbl="node3" presStyleIdx="10" presStyleCnt="25">
        <dgm:presLayoutVars>
          <dgm:chPref val="3"/>
        </dgm:presLayoutVars>
      </dgm:prSet>
      <dgm:spPr/>
    </dgm:pt>
    <dgm:pt modelId="{319FF392-FFCA-9D47-AFEE-DD3E000113F9}" type="pres">
      <dgm:prSet presAssocID="{33A608AE-0403-6746-AC82-ADAC78AF4B83}" presName="rootConnector" presStyleLbl="node3" presStyleIdx="10" presStyleCnt="25"/>
      <dgm:spPr/>
    </dgm:pt>
    <dgm:pt modelId="{F2F633EA-E7D1-8147-AB31-6CB20923893B}" type="pres">
      <dgm:prSet presAssocID="{33A608AE-0403-6746-AC82-ADAC78AF4B83}" presName="hierChild4" presStyleCnt="0"/>
      <dgm:spPr/>
    </dgm:pt>
    <dgm:pt modelId="{BD313BD4-371E-F54B-A734-89EF7C43428C}" type="pres">
      <dgm:prSet presAssocID="{33A608AE-0403-6746-AC82-ADAC78AF4B83}" presName="hierChild5" presStyleCnt="0"/>
      <dgm:spPr/>
    </dgm:pt>
    <dgm:pt modelId="{F90A5BC9-A4AB-FF4E-BEA0-5934780F05BD}" type="pres">
      <dgm:prSet presAssocID="{CFEE7999-DDEE-9B45-A4AD-ABBA8943836A}" presName="Name37" presStyleLbl="parChTrans1D3" presStyleIdx="11" presStyleCnt="25"/>
      <dgm:spPr/>
    </dgm:pt>
    <dgm:pt modelId="{7F5E98B4-B99F-5A46-86C1-0493FFC3C363}" type="pres">
      <dgm:prSet presAssocID="{BCD11E25-5769-BB44-A22C-AD7EECE1C8CB}" presName="hierRoot2" presStyleCnt="0">
        <dgm:presLayoutVars>
          <dgm:hierBranch val="init"/>
        </dgm:presLayoutVars>
      </dgm:prSet>
      <dgm:spPr/>
    </dgm:pt>
    <dgm:pt modelId="{F22E01DD-3049-0C4A-BA74-D235AB6E17BC}" type="pres">
      <dgm:prSet presAssocID="{BCD11E25-5769-BB44-A22C-AD7EECE1C8CB}" presName="rootComposite" presStyleCnt="0"/>
      <dgm:spPr/>
    </dgm:pt>
    <dgm:pt modelId="{39B6C12C-9F89-6B46-ABF7-213FCBF81E8E}" type="pres">
      <dgm:prSet presAssocID="{BCD11E25-5769-BB44-A22C-AD7EECE1C8CB}" presName="rootText" presStyleLbl="node3" presStyleIdx="11" presStyleCnt="25">
        <dgm:presLayoutVars>
          <dgm:chPref val="3"/>
        </dgm:presLayoutVars>
      </dgm:prSet>
      <dgm:spPr/>
    </dgm:pt>
    <dgm:pt modelId="{E95A0B90-F1A7-C64A-8BC2-47B7968A36E0}" type="pres">
      <dgm:prSet presAssocID="{BCD11E25-5769-BB44-A22C-AD7EECE1C8CB}" presName="rootConnector" presStyleLbl="node3" presStyleIdx="11" presStyleCnt="25"/>
      <dgm:spPr/>
    </dgm:pt>
    <dgm:pt modelId="{57DE1B10-CD55-2E48-8858-C37DE3DF85C9}" type="pres">
      <dgm:prSet presAssocID="{BCD11E25-5769-BB44-A22C-AD7EECE1C8CB}" presName="hierChild4" presStyleCnt="0"/>
      <dgm:spPr/>
    </dgm:pt>
    <dgm:pt modelId="{86C6EB21-971F-6943-886D-3801840249F4}" type="pres">
      <dgm:prSet presAssocID="{BCD11E25-5769-BB44-A22C-AD7EECE1C8CB}" presName="hierChild5" presStyleCnt="0"/>
      <dgm:spPr/>
    </dgm:pt>
    <dgm:pt modelId="{779C0097-DDF4-AA42-9294-3E7A4382C85B}" type="pres">
      <dgm:prSet presAssocID="{B03008EC-850B-7843-8B86-802199D62746}" presName="hierChild5" presStyleCnt="0"/>
      <dgm:spPr/>
    </dgm:pt>
    <dgm:pt modelId="{32F06B92-E639-6C4E-B5D5-242AF3798286}" type="pres">
      <dgm:prSet presAssocID="{4867793B-2CE7-164A-8427-8057EA23C513}" presName="Name37" presStyleLbl="parChTrans1D2" presStyleIdx="5" presStyleCnt="10"/>
      <dgm:spPr/>
    </dgm:pt>
    <dgm:pt modelId="{E512292C-341B-D845-9A89-2EE4B198A379}" type="pres">
      <dgm:prSet presAssocID="{15A6E09F-4F45-0448-805C-9B06434B4F85}" presName="hierRoot2" presStyleCnt="0">
        <dgm:presLayoutVars>
          <dgm:hierBranch val="init"/>
        </dgm:presLayoutVars>
      </dgm:prSet>
      <dgm:spPr/>
    </dgm:pt>
    <dgm:pt modelId="{2FD95EB3-60E5-584B-8874-44651AAB84A5}" type="pres">
      <dgm:prSet presAssocID="{15A6E09F-4F45-0448-805C-9B06434B4F85}" presName="rootComposite" presStyleCnt="0"/>
      <dgm:spPr/>
    </dgm:pt>
    <dgm:pt modelId="{423EBC44-376B-2C41-9F68-3F8B046BE89A}" type="pres">
      <dgm:prSet presAssocID="{15A6E09F-4F45-0448-805C-9B06434B4F85}" presName="rootText" presStyleLbl="node2" presStyleIdx="5" presStyleCnt="10">
        <dgm:presLayoutVars>
          <dgm:chPref val="3"/>
        </dgm:presLayoutVars>
      </dgm:prSet>
      <dgm:spPr/>
    </dgm:pt>
    <dgm:pt modelId="{15FEBA73-AE4C-7F42-BB48-FFBBED20B208}" type="pres">
      <dgm:prSet presAssocID="{15A6E09F-4F45-0448-805C-9B06434B4F85}" presName="rootConnector" presStyleLbl="node2" presStyleIdx="5" presStyleCnt="10"/>
      <dgm:spPr/>
    </dgm:pt>
    <dgm:pt modelId="{C357D4B4-11D9-1C4A-A261-766D68DA0CC2}" type="pres">
      <dgm:prSet presAssocID="{15A6E09F-4F45-0448-805C-9B06434B4F85}" presName="hierChild4" presStyleCnt="0"/>
      <dgm:spPr/>
    </dgm:pt>
    <dgm:pt modelId="{A4BBC4E7-F560-BB40-8483-2655E1E8FE14}" type="pres">
      <dgm:prSet presAssocID="{00380D06-1B1C-864B-96CF-B682E3BA880B}" presName="Name37" presStyleLbl="parChTrans1D3" presStyleIdx="12" presStyleCnt="25"/>
      <dgm:spPr/>
    </dgm:pt>
    <dgm:pt modelId="{AC1EDDEB-E9D1-564F-8B88-E408C7C93535}" type="pres">
      <dgm:prSet presAssocID="{A73545BC-04EA-F14C-8EB8-43818E0D608A}" presName="hierRoot2" presStyleCnt="0">
        <dgm:presLayoutVars>
          <dgm:hierBranch val="init"/>
        </dgm:presLayoutVars>
      </dgm:prSet>
      <dgm:spPr/>
    </dgm:pt>
    <dgm:pt modelId="{3F7FD5FD-9F51-5C4C-B32A-F70865715A23}" type="pres">
      <dgm:prSet presAssocID="{A73545BC-04EA-F14C-8EB8-43818E0D608A}" presName="rootComposite" presStyleCnt="0"/>
      <dgm:spPr/>
    </dgm:pt>
    <dgm:pt modelId="{61E1C824-24EC-574B-9E94-24CAE78D1560}" type="pres">
      <dgm:prSet presAssocID="{A73545BC-04EA-F14C-8EB8-43818E0D608A}" presName="rootText" presStyleLbl="node3" presStyleIdx="12" presStyleCnt="25">
        <dgm:presLayoutVars>
          <dgm:chPref val="3"/>
        </dgm:presLayoutVars>
      </dgm:prSet>
      <dgm:spPr/>
    </dgm:pt>
    <dgm:pt modelId="{BEF9A50E-FB2D-AA48-A818-EA6F2EDCF484}" type="pres">
      <dgm:prSet presAssocID="{A73545BC-04EA-F14C-8EB8-43818E0D608A}" presName="rootConnector" presStyleLbl="node3" presStyleIdx="12" presStyleCnt="25"/>
      <dgm:spPr/>
    </dgm:pt>
    <dgm:pt modelId="{CA5CA847-01AB-134F-8515-5FCCB179F2D2}" type="pres">
      <dgm:prSet presAssocID="{A73545BC-04EA-F14C-8EB8-43818E0D608A}" presName="hierChild4" presStyleCnt="0"/>
      <dgm:spPr/>
    </dgm:pt>
    <dgm:pt modelId="{A752FD4D-AB19-CC4E-8CD7-B989978417D3}" type="pres">
      <dgm:prSet presAssocID="{A73545BC-04EA-F14C-8EB8-43818E0D608A}" presName="hierChild5" presStyleCnt="0"/>
      <dgm:spPr/>
    </dgm:pt>
    <dgm:pt modelId="{1B9CC087-86FD-BC47-A91B-59500510538E}" type="pres">
      <dgm:prSet presAssocID="{9E7205D6-3065-514E-AD21-DDFF447CD674}" presName="Name37" presStyleLbl="parChTrans1D3" presStyleIdx="13" presStyleCnt="25"/>
      <dgm:spPr/>
    </dgm:pt>
    <dgm:pt modelId="{3D425E2C-BB41-FF49-826A-AEC8433218F6}" type="pres">
      <dgm:prSet presAssocID="{3432B86F-6196-7643-9C53-E0E1B2027540}" presName="hierRoot2" presStyleCnt="0">
        <dgm:presLayoutVars>
          <dgm:hierBranch val="init"/>
        </dgm:presLayoutVars>
      </dgm:prSet>
      <dgm:spPr/>
    </dgm:pt>
    <dgm:pt modelId="{50A6737F-0BF0-1B46-B779-F94B12D3D213}" type="pres">
      <dgm:prSet presAssocID="{3432B86F-6196-7643-9C53-E0E1B2027540}" presName="rootComposite" presStyleCnt="0"/>
      <dgm:spPr/>
    </dgm:pt>
    <dgm:pt modelId="{C227DE80-6EFF-1246-B735-236443A5B77C}" type="pres">
      <dgm:prSet presAssocID="{3432B86F-6196-7643-9C53-E0E1B2027540}" presName="rootText" presStyleLbl="node3" presStyleIdx="13" presStyleCnt="25">
        <dgm:presLayoutVars>
          <dgm:chPref val="3"/>
        </dgm:presLayoutVars>
      </dgm:prSet>
      <dgm:spPr/>
    </dgm:pt>
    <dgm:pt modelId="{00E6957A-C37F-E64E-999C-F713656C829E}" type="pres">
      <dgm:prSet presAssocID="{3432B86F-6196-7643-9C53-E0E1B2027540}" presName="rootConnector" presStyleLbl="node3" presStyleIdx="13" presStyleCnt="25"/>
      <dgm:spPr/>
    </dgm:pt>
    <dgm:pt modelId="{EAD70AC3-F223-FF40-BB29-B493F79C1C77}" type="pres">
      <dgm:prSet presAssocID="{3432B86F-6196-7643-9C53-E0E1B2027540}" presName="hierChild4" presStyleCnt="0"/>
      <dgm:spPr/>
    </dgm:pt>
    <dgm:pt modelId="{B5413922-28B5-594E-A6B2-601CB5A3FB78}" type="pres">
      <dgm:prSet presAssocID="{3432B86F-6196-7643-9C53-E0E1B2027540}" presName="hierChild5" presStyleCnt="0"/>
      <dgm:spPr/>
    </dgm:pt>
    <dgm:pt modelId="{D8A67219-C761-4F45-B5CC-6C8780A9C091}" type="pres">
      <dgm:prSet presAssocID="{15A6E09F-4F45-0448-805C-9B06434B4F85}" presName="hierChild5" presStyleCnt="0"/>
      <dgm:spPr/>
    </dgm:pt>
    <dgm:pt modelId="{781DD2AA-DD58-F343-8370-6A5CECB469FD}" type="pres">
      <dgm:prSet presAssocID="{F725C42D-377D-F846-A307-531E76AF0BBA}" presName="Name37" presStyleLbl="parChTrans1D2" presStyleIdx="6" presStyleCnt="10"/>
      <dgm:spPr/>
    </dgm:pt>
    <dgm:pt modelId="{B2AD0A2D-6979-8B4D-8078-A12043AE161B}" type="pres">
      <dgm:prSet presAssocID="{EFFA5A67-2401-9A42-AE5D-1E6869907085}" presName="hierRoot2" presStyleCnt="0">
        <dgm:presLayoutVars>
          <dgm:hierBranch val="init"/>
        </dgm:presLayoutVars>
      </dgm:prSet>
      <dgm:spPr/>
    </dgm:pt>
    <dgm:pt modelId="{F0A65DFF-D909-1C46-90C3-A05869E174AD}" type="pres">
      <dgm:prSet presAssocID="{EFFA5A67-2401-9A42-AE5D-1E6869907085}" presName="rootComposite" presStyleCnt="0"/>
      <dgm:spPr/>
    </dgm:pt>
    <dgm:pt modelId="{FA34563A-A7F8-574D-BE81-B5063471F8B4}" type="pres">
      <dgm:prSet presAssocID="{EFFA5A67-2401-9A42-AE5D-1E6869907085}" presName="rootText" presStyleLbl="node2" presStyleIdx="6" presStyleCnt="10">
        <dgm:presLayoutVars>
          <dgm:chPref val="3"/>
        </dgm:presLayoutVars>
      </dgm:prSet>
      <dgm:spPr/>
    </dgm:pt>
    <dgm:pt modelId="{9CB0101F-C4FC-904F-AEFF-F8B57D8C7032}" type="pres">
      <dgm:prSet presAssocID="{EFFA5A67-2401-9A42-AE5D-1E6869907085}" presName="rootConnector" presStyleLbl="node2" presStyleIdx="6" presStyleCnt="10"/>
      <dgm:spPr/>
    </dgm:pt>
    <dgm:pt modelId="{4B3D10B3-2A55-5842-BF13-6E060418A208}" type="pres">
      <dgm:prSet presAssocID="{EFFA5A67-2401-9A42-AE5D-1E6869907085}" presName="hierChild4" presStyleCnt="0"/>
      <dgm:spPr/>
    </dgm:pt>
    <dgm:pt modelId="{7FF280E9-C3BC-DC4E-B6CC-564EBB595187}" type="pres">
      <dgm:prSet presAssocID="{59BA4E5A-A851-EA41-AC8A-16747140C25C}" presName="Name37" presStyleLbl="parChTrans1D3" presStyleIdx="14" presStyleCnt="25"/>
      <dgm:spPr/>
    </dgm:pt>
    <dgm:pt modelId="{828777D1-7DED-CE4B-A53E-9932FE12FBE3}" type="pres">
      <dgm:prSet presAssocID="{90414CDD-8335-4E48-8FAD-4252DF53B259}" presName="hierRoot2" presStyleCnt="0">
        <dgm:presLayoutVars>
          <dgm:hierBranch val="init"/>
        </dgm:presLayoutVars>
      </dgm:prSet>
      <dgm:spPr/>
    </dgm:pt>
    <dgm:pt modelId="{4A847E1E-7013-8042-A6BD-33773865B980}" type="pres">
      <dgm:prSet presAssocID="{90414CDD-8335-4E48-8FAD-4252DF53B259}" presName="rootComposite" presStyleCnt="0"/>
      <dgm:spPr/>
    </dgm:pt>
    <dgm:pt modelId="{28864A07-05EF-E843-899A-1671E5246FA2}" type="pres">
      <dgm:prSet presAssocID="{90414CDD-8335-4E48-8FAD-4252DF53B259}" presName="rootText" presStyleLbl="node3" presStyleIdx="14" presStyleCnt="25">
        <dgm:presLayoutVars>
          <dgm:chPref val="3"/>
        </dgm:presLayoutVars>
      </dgm:prSet>
      <dgm:spPr/>
    </dgm:pt>
    <dgm:pt modelId="{82D8CEA5-6E22-F44C-847D-183E9E335298}" type="pres">
      <dgm:prSet presAssocID="{90414CDD-8335-4E48-8FAD-4252DF53B259}" presName="rootConnector" presStyleLbl="node3" presStyleIdx="14" presStyleCnt="25"/>
      <dgm:spPr/>
    </dgm:pt>
    <dgm:pt modelId="{9B1611E0-CB57-1B44-B7AB-4C2516191A66}" type="pres">
      <dgm:prSet presAssocID="{90414CDD-8335-4E48-8FAD-4252DF53B259}" presName="hierChild4" presStyleCnt="0"/>
      <dgm:spPr/>
    </dgm:pt>
    <dgm:pt modelId="{0054B438-A84C-C548-BD06-884D5F8E715F}" type="pres">
      <dgm:prSet presAssocID="{90414CDD-8335-4E48-8FAD-4252DF53B259}" presName="hierChild5" presStyleCnt="0"/>
      <dgm:spPr/>
    </dgm:pt>
    <dgm:pt modelId="{CEE40E12-8C46-6C4D-8C2C-F01A2F5A2B8B}" type="pres">
      <dgm:prSet presAssocID="{A3319926-5438-B54D-ABB1-665EA0AD54F9}" presName="Name37" presStyleLbl="parChTrans1D3" presStyleIdx="15" presStyleCnt="25"/>
      <dgm:spPr/>
    </dgm:pt>
    <dgm:pt modelId="{E254637D-29EC-7D44-9EFF-F89900F4518B}" type="pres">
      <dgm:prSet presAssocID="{5013EC88-AB16-C840-B377-8FAA6EAB4F04}" presName="hierRoot2" presStyleCnt="0">
        <dgm:presLayoutVars>
          <dgm:hierBranch val="init"/>
        </dgm:presLayoutVars>
      </dgm:prSet>
      <dgm:spPr/>
    </dgm:pt>
    <dgm:pt modelId="{7F70FFDA-E21F-CD42-B68B-348AFD468BEE}" type="pres">
      <dgm:prSet presAssocID="{5013EC88-AB16-C840-B377-8FAA6EAB4F04}" presName="rootComposite" presStyleCnt="0"/>
      <dgm:spPr/>
    </dgm:pt>
    <dgm:pt modelId="{CB6A798C-9605-8340-A555-C4704F0E4EA7}" type="pres">
      <dgm:prSet presAssocID="{5013EC88-AB16-C840-B377-8FAA6EAB4F04}" presName="rootText" presStyleLbl="node3" presStyleIdx="15" presStyleCnt="25">
        <dgm:presLayoutVars>
          <dgm:chPref val="3"/>
        </dgm:presLayoutVars>
      </dgm:prSet>
      <dgm:spPr/>
    </dgm:pt>
    <dgm:pt modelId="{041DAE56-17EF-FE44-94A6-2C69EBF439C5}" type="pres">
      <dgm:prSet presAssocID="{5013EC88-AB16-C840-B377-8FAA6EAB4F04}" presName="rootConnector" presStyleLbl="node3" presStyleIdx="15" presStyleCnt="25"/>
      <dgm:spPr/>
    </dgm:pt>
    <dgm:pt modelId="{74CAD763-C16E-0248-B390-5EC9504969AE}" type="pres">
      <dgm:prSet presAssocID="{5013EC88-AB16-C840-B377-8FAA6EAB4F04}" presName="hierChild4" presStyleCnt="0"/>
      <dgm:spPr/>
    </dgm:pt>
    <dgm:pt modelId="{DF5F969B-0647-B742-9D55-E2579FBA5A88}" type="pres">
      <dgm:prSet presAssocID="{5013EC88-AB16-C840-B377-8FAA6EAB4F04}" presName="hierChild5" presStyleCnt="0"/>
      <dgm:spPr/>
    </dgm:pt>
    <dgm:pt modelId="{69E25BDA-5E4D-4D41-9F1E-D7880A10FF19}" type="pres">
      <dgm:prSet presAssocID="{DDDA1A2A-A629-7546-98A9-409BB3FFD126}" presName="Name37" presStyleLbl="parChTrans1D3" presStyleIdx="16" presStyleCnt="25"/>
      <dgm:spPr/>
    </dgm:pt>
    <dgm:pt modelId="{B757663A-5141-3E40-A5DA-1794CCDF2981}" type="pres">
      <dgm:prSet presAssocID="{089AC03E-E7E4-074B-AD7E-415DEB43B0FF}" presName="hierRoot2" presStyleCnt="0">
        <dgm:presLayoutVars>
          <dgm:hierBranch val="init"/>
        </dgm:presLayoutVars>
      </dgm:prSet>
      <dgm:spPr/>
    </dgm:pt>
    <dgm:pt modelId="{670D5688-DFA8-4645-B064-8FD93CD61033}" type="pres">
      <dgm:prSet presAssocID="{089AC03E-E7E4-074B-AD7E-415DEB43B0FF}" presName="rootComposite" presStyleCnt="0"/>
      <dgm:spPr/>
    </dgm:pt>
    <dgm:pt modelId="{97A1EC13-A8A2-CF49-861E-FE1E2635294E}" type="pres">
      <dgm:prSet presAssocID="{089AC03E-E7E4-074B-AD7E-415DEB43B0FF}" presName="rootText" presStyleLbl="node3" presStyleIdx="16" presStyleCnt="25">
        <dgm:presLayoutVars>
          <dgm:chPref val="3"/>
        </dgm:presLayoutVars>
      </dgm:prSet>
      <dgm:spPr/>
    </dgm:pt>
    <dgm:pt modelId="{F5E249DF-F9B3-DA4D-87A4-A200EAC43FFE}" type="pres">
      <dgm:prSet presAssocID="{089AC03E-E7E4-074B-AD7E-415DEB43B0FF}" presName="rootConnector" presStyleLbl="node3" presStyleIdx="16" presStyleCnt="25"/>
      <dgm:spPr/>
    </dgm:pt>
    <dgm:pt modelId="{13C2F6D3-0924-5E4B-AB2A-DD65E3193EA5}" type="pres">
      <dgm:prSet presAssocID="{089AC03E-E7E4-074B-AD7E-415DEB43B0FF}" presName="hierChild4" presStyleCnt="0"/>
      <dgm:spPr/>
    </dgm:pt>
    <dgm:pt modelId="{9F095ACB-6014-BD4F-9EB7-22F777151773}" type="pres">
      <dgm:prSet presAssocID="{089AC03E-E7E4-074B-AD7E-415DEB43B0FF}" presName="hierChild5" presStyleCnt="0"/>
      <dgm:spPr/>
    </dgm:pt>
    <dgm:pt modelId="{1EC90F73-E600-C94C-BF65-5DC8F1085F3B}" type="pres">
      <dgm:prSet presAssocID="{C0E94E53-651A-B744-BAE3-D64F54FDB4D8}" presName="Name37" presStyleLbl="parChTrans1D3" presStyleIdx="17" presStyleCnt="25"/>
      <dgm:spPr/>
    </dgm:pt>
    <dgm:pt modelId="{4F6428D0-9B77-F742-950B-AE9FB1BE5BB1}" type="pres">
      <dgm:prSet presAssocID="{DDFD4511-18AC-BE4B-B35E-25C80078FC06}" presName="hierRoot2" presStyleCnt="0">
        <dgm:presLayoutVars>
          <dgm:hierBranch val="init"/>
        </dgm:presLayoutVars>
      </dgm:prSet>
      <dgm:spPr/>
    </dgm:pt>
    <dgm:pt modelId="{3D90FEFF-027D-A842-B39B-792C6726F96D}" type="pres">
      <dgm:prSet presAssocID="{DDFD4511-18AC-BE4B-B35E-25C80078FC06}" presName="rootComposite" presStyleCnt="0"/>
      <dgm:spPr/>
    </dgm:pt>
    <dgm:pt modelId="{E9A189DB-A8C5-1041-94C3-9CD62EAD1153}" type="pres">
      <dgm:prSet presAssocID="{DDFD4511-18AC-BE4B-B35E-25C80078FC06}" presName="rootText" presStyleLbl="node3" presStyleIdx="17" presStyleCnt="25">
        <dgm:presLayoutVars>
          <dgm:chPref val="3"/>
        </dgm:presLayoutVars>
      </dgm:prSet>
      <dgm:spPr/>
    </dgm:pt>
    <dgm:pt modelId="{5C5A7FDC-09D7-D045-841D-A4538F4403C7}" type="pres">
      <dgm:prSet presAssocID="{DDFD4511-18AC-BE4B-B35E-25C80078FC06}" presName="rootConnector" presStyleLbl="node3" presStyleIdx="17" presStyleCnt="25"/>
      <dgm:spPr/>
    </dgm:pt>
    <dgm:pt modelId="{DC62F1D4-6A65-DA4A-92B4-CC3B5175915B}" type="pres">
      <dgm:prSet presAssocID="{DDFD4511-18AC-BE4B-B35E-25C80078FC06}" presName="hierChild4" presStyleCnt="0"/>
      <dgm:spPr/>
    </dgm:pt>
    <dgm:pt modelId="{131E88EA-1A3B-6544-B4C1-0C39BA5696ED}" type="pres">
      <dgm:prSet presAssocID="{DDFD4511-18AC-BE4B-B35E-25C80078FC06}" presName="hierChild5" presStyleCnt="0"/>
      <dgm:spPr/>
    </dgm:pt>
    <dgm:pt modelId="{FFD61DA8-A483-A541-B594-3608833FB05F}" type="pres">
      <dgm:prSet presAssocID="{0A2133F6-65A3-5B4A-A7A8-B38B421FA2EF}" presName="Name37" presStyleLbl="parChTrans1D3" presStyleIdx="18" presStyleCnt="25"/>
      <dgm:spPr/>
    </dgm:pt>
    <dgm:pt modelId="{2CB998A7-1AB4-2540-BE4D-B5875CECD7B4}" type="pres">
      <dgm:prSet presAssocID="{5889F0FE-8BE9-7B47-AE14-BC506940D0EC}" presName="hierRoot2" presStyleCnt="0">
        <dgm:presLayoutVars>
          <dgm:hierBranch val="init"/>
        </dgm:presLayoutVars>
      </dgm:prSet>
      <dgm:spPr/>
    </dgm:pt>
    <dgm:pt modelId="{347AD1C3-AAA8-304D-9397-9F44AB904E5F}" type="pres">
      <dgm:prSet presAssocID="{5889F0FE-8BE9-7B47-AE14-BC506940D0EC}" presName="rootComposite" presStyleCnt="0"/>
      <dgm:spPr/>
    </dgm:pt>
    <dgm:pt modelId="{46F7CF21-A7CF-5649-A546-BC9D07B06F50}" type="pres">
      <dgm:prSet presAssocID="{5889F0FE-8BE9-7B47-AE14-BC506940D0EC}" presName="rootText" presStyleLbl="node3" presStyleIdx="18" presStyleCnt="25">
        <dgm:presLayoutVars>
          <dgm:chPref val="3"/>
        </dgm:presLayoutVars>
      </dgm:prSet>
      <dgm:spPr/>
    </dgm:pt>
    <dgm:pt modelId="{2C08F9F0-F203-0C45-A12E-A4AD566F1078}" type="pres">
      <dgm:prSet presAssocID="{5889F0FE-8BE9-7B47-AE14-BC506940D0EC}" presName="rootConnector" presStyleLbl="node3" presStyleIdx="18" presStyleCnt="25"/>
      <dgm:spPr/>
    </dgm:pt>
    <dgm:pt modelId="{29DE8781-3E3E-ED40-875A-1B62C61D7E68}" type="pres">
      <dgm:prSet presAssocID="{5889F0FE-8BE9-7B47-AE14-BC506940D0EC}" presName="hierChild4" presStyleCnt="0"/>
      <dgm:spPr/>
    </dgm:pt>
    <dgm:pt modelId="{155FA29F-E43F-2D48-A22C-0E229F0468CA}" type="pres">
      <dgm:prSet presAssocID="{5889F0FE-8BE9-7B47-AE14-BC506940D0EC}" presName="hierChild5" presStyleCnt="0"/>
      <dgm:spPr/>
    </dgm:pt>
    <dgm:pt modelId="{8C0ABD5A-0E67-7649-A031-262DA6B5041B}" type="pres">
      <dgm:prSet presAssocID="{EFFA5A67-2401-9A42-AE5D-1E6869907085}" presName="hierChild5" presStyleCnt="0"/>
      <dgm:spPr/>
    </dgm:pt>
    <dgm:pt modelId="{7B361227-D6A7-664C-BF93-BC2CD801AD1F}" type="pres">
      <dgm:prSet presAssocID="{EB549999-C28C-BE4D-90EA-2B3BA3068709}" presName="Name37" presStyleLbl="parChTrans1D2" presStyleIdx="7" presStyleCnt="10"/>
      <dgm:spPr/>
    </dgm:pt>
    <dgm:pt modelId="{006786D2-1E60-C441-BC3D-3662934D28AF}" type="pres">
      <dgm:prSet presAssocID="{05BCC154-A125-2F4C-B35E-DC80A696D77A}" presName="hierRoot2" presStyleCnt="0">
        <dgm:presLayoutVars>
          <dgm:hierBranch val="init"/>
        </dgm:presLayoutVars>
      </dgm:prSet>
      <dgm:spPr/>
    </dgm:pt>
    <dgm:pt modelId="{729A1894-DAB2-FF43-8AD2-DE052BFEAB53}" type="pres">
      <dgm:prSet presAssocID="{05BCC154-A125-2F4C-B35E-DC80A696D77A}" presName="rootComposite" presStyleCnt="0"/>
      <dgm:spPr/>
    </dgm:pt>
    <dgm:pt modelId="{C0B8CF0C-B07C-F640-B92D-895007F8F430}" type="pres">
      <dgm:prSet presAssocID="{05BCC154-A125-2F4C-B35E-DC80A696D77A}" presName="rootText" presStyleLbl="node2" presStyleIdx="7" presStyleCnt="10">
        <dgm:presLayoutVars>
          <dgm:chPref val="3"/>
        </dgm:presLayoutVars>
      </dgm:prSet>
      <dgm:spPr/>
    </dgm:pt>
    <dgm:pt modelId="{9FD29B07-39AC-FC4F-B5A0-9FA9E39EFCF2}" type="pres">
      <dgm:prSet presAssocID="{05BCC154-A125-2F4C-B35E-DC80A696D77A}" presName="rootConnector" presStyleLbl="node2" presStyleIdx="7" presStyleCnt="10"/>
      <dgm:spPr/>
    </dgm:pt>
    <dgm:pt modelId="{9E78C6BB-5D22-B544-926F-5FD71AC55367}" type="pres">
      <dgm:prSet presAssocID="{05BCC154-A125-2F4C-B35E-DC80A696D77A}" presName="hierChild4" presStyleCnt="0"/>
      <dgm:spPr/>
    </dgm:pt>
    <dgm:pt modelId="{D67A2ADE-CB6E-6346-B045-A78F4FD52D05}" type="pres">
      <dgm:prSet presAssocID="{4783AB47-EA5B-1442-922D-FB4D4D6A0F98}" presName="Name37" presStyleLbl="parChTrans1D3" presStyleIdx="19" presStyleCnt="25"/>
      <dgm:spPr/>
    </dgm:pt>
    <dgm:pt modelId="{C5064398-BFB3-B94C-A77F-0AF385F7D75B}" type="pres">
      <dgm:prSet presAssocID="{03EA5D02-6CC3-C84B-8155-975FC6082954}" presName="hierRoot2" presStyleCnt="0">
        <dgm:presLayoutVars>
          <dgm:hierBranch val="init"/>
        </dgm:presLayoutVars>
      </dgm:prSet>
      <dgm:spPr/>
    </dgm:pt>
    <dgm:pt modelId="{207615BC-43C0-EA4E-B8E0-BBFA2CF8CE45}" type="pres">
      <dgm:prSet presAssocID="{03EA5D02-6CC3-C84B-8155-975FC6082954}" presName="rootComposite" presStyleCnt="0"/>
      <dgm:spPr/>
    </dgm:pt>
    <dgm:pt modelId="{9EB05BE9-027D-6543-AC1F-CD4125489DDD}" type="pres">
      <dgm:prSet presAssocID="{03EA5D02-6CC3-C84B-8155-975FC6082954}" presName="rootText" presStyleLbl="node3" presStyleIdx="19" presStyleCnt="25">
        <dgm:presLayoutVars>
          <dgm:chPref val="3"/>
        </dgm:presLayoutVars>
      </dgm:prSet>
      <dgm:spPr/>
    </dgm:pt>
    <dgm:pt modelId="{3B833AF3-6245-F748-B67D-E122E1AFD40D}" type="pres">
      <dgm:prSet presAssocID="{03EA5D02-6CC3-C84B-8155-975FC6082954}" presName="rootConnector" presStyleLbl="node3" presStyleIdx="19" presStyleCnt="25"/>
      <dgm:spPr/>
    </dgm:pt>
    <dgm:pt modelId="{39971C1E-AA3E-D44C-A226-563734CFD1CD}" type="pres">
      <dgm:prSet presAssocID="{03EA5D02-6CC3-C84B-8155-975FC6082954}" presName="hierChild4" presStyleCnt="0"/>
      <dgm:spPr/>
    </dgm:pt>
    <dgm:pt modelId="{97C0F771-61F0-E54B-B0E4-54720C3393CE}" type="pres">
      <dgm:prSet presAssocID="{03EA5D02-6CC3-C84B-8155-975FC6082954}" presName="hierChild5" presStyleCnt="0"/>
      <dgm:spPr/>
    </dgm:pt>
    <dgm:pt modelId="{9894B146-2D60-7745-9689-188653D4099C}" type="pres">
      <dgm:prSet presAssocID="{287E2ABE-B41E-D847-9D2F-FD400FD8D21D}" presName="Name37" presStyleLbl="parChTrans1D3" presStyleIdx="20" presStyleCnt="25"/>
      <dgm:spPr/>
    </dgm:pt>
    <dgm:pt modelId="{01631FCB-746B-704F-8963-D5146C824AA7}" type="pres">
      <dgm:prSet presAssocID="{3B3E487A-21CB-464A-9A31-850484E6DCE0}" presName="hierRoot2" presStyleCnt="0">
        <dgm:presLayoutVars>
          <dgm:hierBranch val="init"/>
        </dgm:presLayoutVars>
      </dgm:prSet>
      <dgm:spPr/>
    </dgm:pt>
    <dgm:pt modelId="{51744855-6681-A44E-B8F5-50E513A2BAE7}" type="pres">
      <dgm:prSet presAssocID="{3B3E487A-21CB-464A-9A31-850484E6DCE0}" presName="rootComposite" presStyleCnt="0"/>
      <dgm:spPr/>
    </dgm:pt>
    <dgm:pt modelId="{ED8FD403-4578-D94D-91EE-889F1AC72668}" type="pres">
      <dgm:prSet presAssocID="{3B3E487A-21CB-464A-9A31-850484E6DCE0}" presName="rootText" presStyleLbl="node3" presStyleIdx="20" presStyleCnt="25">
        <dgm:presLayoutVars>
          <dgm:chPref val="3"/>
        </dgm:presLayoutVars>
      </dgm:prSet>
      <dgm:spPr/>
    </dgm:pt>
    <dgm:pt modelId="{54C3A844-CE37-484F-846E-F37094BB790A}" type="pres">
      <dgm:prSet presAssocID="{3B3E487A-21CB-464A-9A31-850484E6DCE0}" presName="rootConnector" presStyleLbl="node3" presStyleIdx="20" presStyleCnt="25"/>
      <dgm:spPr/>
    </dgm:pt>
    <dgm:pt modelId="{DF51275A-0599-354A-81FD-E196D011F319}" type="pres">
      <dgm:prSet presAssocID="{3B3E487A-21CB-464A-9A31-850484E6DCE0}" presName="hierChild4" presStyleCnt="0"/>
      <dgm:spPr/>
    </dgm:pt>
    <dgm:pt modelId="{43482F33-C62E-F444-AFF3-F05EDAC46359}" type="pres">
      <dgm:prSet presAssocID="{3B3E487A-21CB-464A-9A31-850484E6DCE0}" presName="hierChild5" presStyleCnt="0"/>
      <dgm:spPr/>
    </dgm:pt>
    <dgm:pt modelId="{FA9ABAB1-3B3C-AD47-BB7D-5E54F03FE0D3}" type="pres">
      <dgm:prSet presAssocID="{05BCC154-A125-2F4C-B35E-DC80A696D77A}" presName="hierChild5" presStyleCnt="0"/>
      <dgm:spPr/>
    </dgm:pt>
    <dgm:pt modelId="{DE5E81AE-DBB9-974B-91C0-AF2E152DBA99}" type="pres">
      <dgm:prSet presAssocID="{940D49F7-1A4E-9640-AC4C-49E8F3F33196}" presName="Name37" presStyleLbl="parChTrans1D2" presStyleIdx="8" presStyleCnt="10"/>
      <dgm:spPr/>
    </dgm:pt>
    <dgm:pt modelId="{AE8AC4BA-9191-9B41-9B25-6A81CCD038C1}" type="pres">
      <dgm:prSet presAssocID="{CB66D3E5-F13D-1449-8885-5717E01B452C}" presName="hierRoot2" presStyleCnt="0">
        <dgm:presLayoutVars>
          <dgm:hierBranch val="init"/>
        </dgm:presLayoutVars>
      </dgm:prSet>
      <dgm:spPr/>
    </dgm:pt>
    <dgm:pt modelId="{D63F00B1-A884-6B41-8EA4-48B56256F075}" type="pres">
      <dgm:prSet presAssocID="{CB66D3E5-F13D-1449-8885-5717E01B452C}" presName="rootComposite" presStyleCnt="0"/>
      <dgm:spPr/>
    </dgm:pt>
    <dgm:pt modelId="{F8F8CA1A-44DC-9B43-A9AB-85B64E187097}" type="pres">
      <dgm:prSet presAssocID="{CB66D3E5-F13D-1449-8885-5717E01B452C}" presName="rootText" presStyleLbl="node2" presStyleIdx="8" presStyleCnt="10">
        <dgm:presLayoutVars>
          <dgm:chPref val="3"/>
        </dgm:presLayoutVars>
      </dgm:prSet>
      <dgm:spPr/>
    </dgm:pt>
    <dgm:pt modelId="{99FEDA35-63B9-EE42-B9A5-F092D118398E}" type="pres">
      <dgm:prSet presAssocID="{CB66D3E5-F13D-1449-8885-5717E01B452C}" presName="rootConnector" presStyleLbl="node2" presStyleIdx="8" presStyleCnt="10"/>
      <dgm:spPr/>
    </dgm:pt>
    <dgm:pt modelId="{1782AD65-4193-1E46-B517-5C9CBFC83B5E}" type="pres">
      <dgm:prSet presAssocID="{CB66D3E5-F13D-1449-8885-5717E01B452C}" presName="hierChild4" presStyleCnt="0"/>
      <dgm:spPr/>
    </dgm:pt>
    <dgm:pt modelId="{95F5456B-E7F4-7543-96EF-094D94987E19}" type="pres">
      <dgm:prSet presAssocID="{3D7ECF15-F6C8-0C4D-8AAC-EB3F1997B7C8}" presName="Name37" presStyleLbl="parChTrans1D3" presStyleIdx="21" presStyleCnt="25"/>
      <dgm:spPr/>
    </dgm:pt>
    <dgm:pt modelId="{B7C5E0D0-4E3B-D74D-8735-0B8DA481DB4B}" type="pres">
      <dgm:prSet presAssocID="{79BE14E9-C139-294A-87BB-EBD70C5EA7FC}" presName="hierRoot2" presStyleCnt="0">
        <dgm:presLayoutVars>
          <dgm:hierBranch val="init"/>
        </dgm:presLayoutVars>
      </dgm:prSet>
      <dgm:spPr/>
    </dgm:pt>
    <dgm:pt modelId="{A143B8EB-4E74-B348-9EFE-CAF193BD4D82}" type="pres">
      <dgm:prSet presAssocID="{79BE14E9-C139-294A-87BB-EBD70C5EA7FC}" presName="rootComposite" presStyleCnt="0"/>
      <dgm:spPr/>
    </dgm:pt>
    <dgm:pt modelId="{E617DA10-C390-A343-A2A8-1B5903325991}" type="pres">
      <dgm:prSet presAssocID="{79BE14E9-C139-294A-87BB-EBD70C5EA7FC}" presName="rootText" presStyleLbl="node3" presStyleIdx="21" presStyleCnt="25">
        <dgm:presLayoutVars>
          <dgm:chPref val="3"/>
        </dgm:presLayoutVars>
      </dgm:prSet>
      <dgm:spPr/>
    </dgm:pt>
    <dgm:pt modelId="{09394473-895A-2E43-8636-BEA64A2A14AE}" type="pres">
      <dgm:prSet presAssocID="{79BE14E9-C139-294A-87BB-EBD70C5EA7FC}" presName="rootConnector" presStyleLbl="node3" presStyleIdx="21" presStyleCnt="25"/>
      <dgm:spPr/>
    </dgm:pt>
    <dgm:pt modelId="{24489D93-9FF4-F645-90C4-074449ECAE7C}" type="pres">
      <dgm:prSet presAssocID="{79BE14E9-C139-294A-87BB-EBD70C5EA7FC}" presName="hierChild4" presStyleCnt="0"/>
      <dgm:spPr/>
    </dgm:pt>
    <dgm:pt modelId="{E93182A8-EC65-1546-8964-7080202CCC85}" type="pres">
      <dgm:prSet presAssocID="{79BE14E9-C139-294A-87BB-EBD70C5EA7FC}" presName="hierChild5" presStyleCnt="0"/>
      <dgm:spPr/>
    </dgm:pt>
    <dgm:pt modelId="{6ED821C2-8F70-654F-92BF-2394BD54AF37}" type="pres">
      <dgm:prSet presAssocID="{2BB91363-41F8-044A-873F-BFC6102AEEE7}" presName="Name37" presStyleLbl="parChTrans1D3" presStyleIdx="22" presStyleCnt="25"/>
      <dgm:spPr/>
    </dgm:pt>
    <dgm:pt modelId="{46612DD8-D5A9-B541-BC8B-A1CF68C68784}" type="pres">
      <dgm:prSet presAssocID="{18838C17-30D7-164B-BBFE-69CE11C374FF}" presName="hierRoot2" presStyleCnt="0">
        <dgm:presLayoutVars>
          <dgm:hierBranch val="init"/>
        </dgm:presLayoutVars>
      </dgm:prSet>
      <dgm:spPr/>
    </dgm:pt>
    <dgm:pt modelId="{632866DE-5370-2941-B87A-4DC5BDC9A2AF}" type="pres">
      <dgm:prSet presAssocID="{18838C17-30D7-164B-BBFE-69CE11C374FF}" presName="rootComposite" presStyleCnt="0"/>
      <dgm:spPr/>
    </dgm:pt>
    <dgm:pt modelId="{3380857E-C495-0E46-9ED7-4D79E9773024}" type="pres">
      <dgm:prSet presAssocID="{18838C17-30D7-164B-BBFE-69CE11C374FF}" presName="rootText" presStyleLbl="node3" presStyleIdx="22" presStyleCnt="25">
        <dgm:presLayoutVars>
          <dgm:chPref val="3"/>
        </dgm:presLayoutVars>
      </dgm:prSet>
      <dgm:spPr/>
    </dgm:pt>
    <dgm:pt modelId="{575B4554-BDA0-384D-8846-9B62DD9340F0}" type="pres">
      <dgm:prSet presAssocID="{18838C17-30D7-164B-BBFE-69CE11C374FF}" presName="rootConnector" presStyleLbl="node3" presStyleIdx="22" presStyleCnt="25"/>
      <dgm:spPr/>
    </dgm:pt>
    <dgm:pt modelId="{0668724D-39A8-B041-B5E7-23A8F1A1D281}" type="pres">
      <dgm:prSet presAssocID="{18838C17-30D7-164B-BBFE-69CE11C374FF}" presName="hierChild4" presStyleCnt="0"/>
      <dgm:spPr/>
    </dgm:pt>
    <dgm:pt modelId="{EC50B0AF-44F5-3E42-B844-C37CE15BFD0C}" type="pres">
      <dgm:prSet presAssocID="{18838C17-30D7-164B-BBFE-69CE11C374FF}" presName="hierChild5" presStyleCnt="0"/>
      <dgm:spPr/>
    </dgm:pt>
    <dgm:pt modelId="{08192D3D-524D-4541-894B-0361915FD45A}" type="pres">
      <dgm:prSet presAssocID="{B59C0001-C68E-8F4C-992D-606795B36364}" presName="Name37" presStyleLbl="parChTrans1D3" presStyleIdx="23" presStyleCnt="25"/>
      <dgm:spPr/>
    </dgm:pt>
    <dgm:pt modelId="{46F5A26D-AC15-1A4C-B5C8-0EADD9751603}" type="pres">
      <dgm:prSet presAssocID="{BE796D99-F976-0240-B1F4-65EC906403B6}" presName="hierRoot2" presStyleCnt="0">
        <dgm:presLayoutVars>
          <dgm:hierBranch val="init"/>
        </dgm:presLayoutVars>
      </dgm:prSet>
      <dgm:spPr/>
    </dgm:pt>
    <dgm:pt modelId="{58D81787-2031-8C43-B3C5-75FC669535DE}" type="pres">
      <dgm:prSet presAssocID="{BE796D99-F976-0240-B1F4-65EC906403B6}" presName="rootComposite" presStyleCnt="0"/>
      <dgm:spPr/>
    </dgm:pt>
    <dgm:pt modelId="{672CC951-130F-9B4A-BC69-085266403E6E}" type="pres">
      <dgm:prSet presAssocID="{BE796D99-F976-0240-B1F4-65EC906403B6}" presName="rootText" presStyleLbl="node3" presStyleIdx="23" presStyleCnt="25">
        <dgm:presLayoutVars>
          <dgm:chPref val="3"/>
        </dgm:presLayoutVars>
      </dgm:prSet>
      <dgm:spPr/>
    </dgm:pt>
    <dgm:pt modelId="{276D325B-0706-0D41-823C-A0689B4DE4C9}" type="pres">
      <dgm:prSet presAssocID="{BE796D99-F976-0240-B1F4-65EC906403B6}" presName="rootConnector" presStyleLbl="node3" presStyleIdx="23" presStyleCnt="25"/>
      <dgm:spPr/>
    </dgm:pt>
    <dgm:pt modelId="{4422FFCA-A6F5-B54D-9DA4-2D66EEC46496}" type="pres">
      <dgm:prSet presAssocID="{BE796D99-F976-0240-B1F4-65EC906403B6}" presName="hierChild4" presStyleCnt="0"/>
      <dgm:spPr/>
    </dgm:pt>
    <dgm:pt modelId="{6038E1B8-14F9-3D4D-A911-5D331B03620A}" type="pres">
      <dgm:prSet presAssocID="{BE796D99-F976-0240-B1F4-65EC906403B6}" presName="hierChild5" presStyleCnt="0"/>
      <dgm:spPr/>
    </dgm:pt>
    <dgm:pt modelId="{E38C6F41-F239-8144-A231-61220C8B2C20}" type="pres">
      <dgm:prSet presAssocID="{CB66D3E5-F13D-1449-8885-5717E01B452C}" presName="hierChild5" presStyleCnt="0"/>
      <dgm:spPr/>
    </dgm:pt>
    <dgm:pt modelId="{E71DFA66-D5A3-1947-9031-605A104D4AAB}" type="pres">
      <dgm:prSet presAssocID="{4D4CF485-EBC0-474E-ABE4-962EFCEB1287}" presName="Name37" presStyleLbl="parChTrans1D2" presStyleIdx="9" presStyleCnt="10"/>
      <dgm:spPr/>
    </dgm:pt>
    <dgm:pt modelId="{B3F479D8-D745-774C-A2B5-71143A52F48C}" type="pres">
      <dgm:prSet presAssocID="{1856D54B-6106-D846-9E82-FF36698829C5}" presName="hierRoot2" presStyleCnt="0">
        <dgm:presLayoutVars>
          <dgm:hierBranch val="init"/>
        </dgm:presLayoutVars>
      </dgm:prSet>
      <dgm:spPr/>
    </dgm:pt>
    <dgm:pt modelId="{937B97F7-67D0-7745-9CD2-4D9F2FD1CD59}" type="pres">
      <dgm:prSet presAssocID="{1856D54B-6106-D846-9E82-FF36698829C5}" presName="rootComposite" presStyleCnt="0"/>
      <dgm:spPr/>
    </dgm:pt>
    <dgm:pt modelId="{55622D85-821E-D249-974E-5E344CD9036A}" type="pres">
      <dgm:prSet presAssocID="{1856D54B-6106-D846-9E82-FF36698829C5}" presName="rootText" presStyleLbl="node2" presStyleIdx="9" presStyleCnt="10">
        <dgm:presLayoutVars>
          <dgm:chPref val="3"/>
        </dgm:presLayoutVars>
      </dgm:prSet>
      <dgm:spPr/>
    </dgm:pt>
    <dgm:pt modelId="{CD44629A-FDB7-A64D-BCFB-1A14D316489C}" type="pres">
      <dgm:prSet presAssocID="{1856D54B-6106-D846-9E82-FF36698829C5}" presName="rootConnector" presStyleLbl="node2" presStyleIdx="9" presStyleCnt="10"/>
      <dgm:spPr/>
    </dgm:pt>
    <dgm:pt modelId="{EF31AEB2-C048-F94D-9CAB-BC3F71F7E0A3}" type="pres">
      <dgm:prSet presAssocID="{1856D54B-6106-D846-9E82-FF36698829C5}" presName="hierChild4" presStyleCnt="0"/>
      <dgm:spPr/>
    </dgm:pt>
    <dgm:pt modelId="{7A96C5CE-ED3D-2946-9725-7FF843AE4838}" type="pres">
      <dgm:prSet presAssocID="{E0D06BA0-3E66-974A-86DA-5F3F46C77CA2}" presName="Name37" presStyleLbl="parChTrans1D3" presStyleIdx="24" presStyleCnt="25"/>
      <dgm:spPr/>
    </dgm:pt>
    <dgm:pt modelId="{1D866E6A-AA5B-C948-B622-3EC97F59C268}" type="pres">
      <dgm:prSet presAssocID="{3C0A4EB0-7EAD-C149-8B91-D0B792FEB6BA}" presName="hierRoot2" presStyleCnt="0">
        <dgm:presLayoutVars>
          <dgm:hierBranch val="init"/>
        </dgm:presLayoutVars>
      </dgm:prSet>
      <dgm:spPr/>
    </dgm:pt>
    <dgm:pt modelId="{C13E4E7D-EE7E-064C-B086-D9B485E7F1E4}" type="pres">
      <dgm:prSet presAssocID="{3C0A4EB0-7EAD-C149-8B91-D0B792FEB6BA}" presName="rootComposite" presStyleCnt="0"/>
      <dgm:spPr/>
    </dgm:pt>
    <dgm:pt modelId="{30DF0136-273E-0944-8A73-6AE0CD066868}" type="pres">
      <dgm:prSet presAssocID="{3C0A4EB0-7EAD-C149-8B91-D0B792FEB6BA}" presName="rootText" presStyleLbl="node3" presStyleIdx="24" presStyleCnt="25">
        <dgm:presLayoutVars>
          <dgm:chPref val="3"/>
        </dgm:presLayoutVars>
      </dgm:prSet>
      <dgm:spPr/>
    </dgm:pt>
    <dgm:pt modelId="{D1F2FF80-0000-7943-AB99-4B14F362F1B0}" type="pres">
      <dgm:prSet presAssocID="{3C0A4EB0-7EAD-C149-8B91-D0B792FEB6BA}" presName="rootConnector" presStyleLbl="node3" presStyleIdx="24" presStyleCnt="25"/>
      <dgm:spPr/>
    </dgm:pt>
    <dgm:pt modelId="{E860FB90-F02B-824B-98F1-E53BF6FB0B3B}" type="pres">
      <dgm:prSet presAssocID="{3C0A4EB0-7EAD-C149-8B91-D0B792FEB6BA}" presName="hierChild4" presStyleCnt="0"/>
      <dgm:spPr/>
    </dgm:pt>
    <dgm:pt modelId="{B23CC45F-F446-AD49-874E-367F57EEEC60}" type="pres">
      <dgm:prSet presAssocID="{3C0A4EB0-7EAD-C149-8B91-D0B792FEB6BA}" presName="hierChild5" presStyleCnt="0"/>
      <dgm:spPr/>
    </dgm:pt>
    <dgm:pt modelId="{25BD924F-0319-D94B-BB7D-C654C63AB311}" type="pres">
      <dgm:prSet presAssocID="{1856D54B-6106-D846-9E82-FF36698829C5}" presName="hierChild5" presStyleCnt="0"/>
      <dgm:spPr/>
    </dgm:pt>
    <dgm:pt modelId="{CD134845-90B9-FA4F-9D99-D488850720A5}" type="pres">
      <dgm:prSet presAssocID="{03C0CA40-97CC-D94F-BE25-E6FBC794F8E1}" presName="hierChild3" presStyleCnt="0"/>
      <dgm:spPr/>
    </dgm:pt>
  </dgm:ptLst>
  <dgm:cxnLst>
    <dgm:cxn modelId="{356AE903-FDA7-45B6-8277-79FE826BBDA6}" type="presOf" srcId="{089AC03E-E7E4-074B-AD7E-415DEB43B0FF}" destId="{F5E249DF-F9B3-DA4D-87A4-A200EAC43FFE}" srcOrd="1" destOrd="0" presId="urn:microsoft.com/office/officeart/2005/8/layout/orgChart1"/>
    <dgm:cxn modelId="{3C39EB03-3D84-408B-9E6C-31823370F43B}" type="presOf" srcId="{F725C42D-377D-F846-A307-531E76AF0BBA}" destId="{781DD2AA-DD58-F343-8370-6A5CECB469FD}" srcOrd="0" destOrd="0" presId="urn:microsoft.com/office/officeart/2005/8/layout/orgChart1"/>
    <dgm:cxn modelId="{90600B05-970B-6541-B734-48BD5A211835}" srcId="{213911AC-8D64-A045-A06F-49B51E50D42C}" destId="{03C0CA40-97CC-D94F-BE25-E6FBC794F8E1}" srcOrd="0" destOrd="0" parTransId="{5FE5D2C9-FEF2-6640-8A66-E39746308110}" sibTransId="{98EA40AA-21C9-A245-8891-E7AFC5DA4908}"/>
    <dgm:cxn modelId="{0CCE160A-20BD-4CD4-8968-3811587E8773}" type="presOf" srcId="{03C0CA40-97CC-D94F-BE25-E6FBC794F8E1}" destId="{5A80F07A-7BF9-B847-9FCD-284E119723D2}" srcOrd="1" destOrd="0" presId="urn:microsoft.com/office/officeart/2005/8/layout/orgChart1"/>
    <dgm:cxn modelId="{27DBF50A-7057-4B31-9F24-E1DFFDD202CD}" type="presOf" srcId="{0E3AD6F1-14EE-A645-B36F-3A2138A1E34D}" destId="{977BD44D-6F2D-0B40-A154-6C5FF76E96E2}" srcOrd="0" destOrd="0" presId="urn:microsoft.com/office/officeart/2005/8/layout/orgChart1"/>
    <dgm:cxn modelId="{7A83110F-F258-FF45-89DA-04E744EB535A}" srcId="{15A6E09F-4F45-0448-805C-9B06434B4F85}" destId="{3432B86F-6196-7643-9C53-E0E1B2027540}" srcOrd="1" destOrd="0" parTransId="{9E7205D6-3065-514E-AD21-DDFF447CD674}" sibTransId="{01AECCCE-918E-0149-B3B3-9F1080FA9ACD}"/>
    <dgm:cxn modelId="{0FD51D0F-C58F-47DC-AFE0-C35E5EC47A0F}" type="presOf" srcId="{7B302B71-6EA9-5E4B-B922-D4F77B38248F}" destId="{907B95C4-39D3-7542-8EAF-9DC4BE24B187}" srcOrd="0" destOrd="0" presId="urn:microsoft.com/office/officeart/2005/8/layout/orgChart1"/>
    <dgm:cxn modelId="{B10D9D0F-87D5-4D95-80BB-43D37D582237}" type="presOf" srcId="{90414CDD-8335-4E48-8FAD-4252DF53B259}" destId="{82D8CEA5-6E22-F44C-847D-183E9E335298}" srcOrd="1" destOrd="0" presId="urn:microsoft.com/office/officeart/2005/8/layout/orgChart1"/>
    <dgm:cxn modelId="{F0E0BC12-6702-470E-B04E-B9438408F61B}" type="presOf" srcId="{3D7ECF15-F6C8-0C4D-8AAC-EB3F1997B7C8}" destId="{95F5456B-E7F4-7543-96EF-094D94987E19}" srcOrd="0" destOrd="0" presId="urn:microsoft.com/office/officeart/2005/8/layout/orgChart1"/>
    <dgm:cxn modelId="{A5140114-3016-459C-9404-CABE67A63B14}" type="presOf" srcId="{3CA65976-94D0-284A-BCCA-F6D1C3B79200}" destId="{D007C47A-A2D2-884F-8E1D-7993166AD3CC}" srcOrd="1" destOrd="0" presId="urn:microsoft.com/office/officeart/2005/8/layout/orgChart1"/>
    <dgm:cxn modelId="{8F2B1216-E593-4718-9786-C89ED3DDD855}" type="presOf" srcId="{4867793B-2CE7-164A-8427-8057EA23C513}" destId="{32F06B92-E639-6C4E-B5D5-242AF3798286}" srcOrd="0" destOrd="0" presId="urn:microsoft.com/office/officeart/2005/8/layout/orgChart1"/>
    <dgm:cxn modelId="{1A673C19-05BF-8546-B5A7-B7833CFB97CA}" srcId="{3CA65976-94D0-284A-BCCA-F6D1C3B79200}" destId="{6323E9FE-5F1C-4A45-A0BC-6E633A80A854}" srcOrd="0" destOrd="0" parTransId="{1AEC798A-B940-1B40-87CF-94EB0F955A48}" sibTransId="{89F6448F-9D65-4441-8F8A-8B3872D23B94}"/>
    <dgm:cxn modelId="{FBCDA819-0F6A-4882-ABB1-D2B01B730D4F}" type="presOf" srcId="{6323E9FE-5F1C-4A45-A0BC-6E633A80A854}" destId="{CF3338CE-2F3A-3F4A-AF6B-C0CE7DB884E3}" srcOrd="0" destOrd="0" presId="urn:microsoft.com/office/officeart/2005/8/layout/orgChart1"/>
    <dgm:cxn modelId="{0994B719-9F53-4509-B167-F5EBC56AEFB7}" type="presOf" srcId="{CB66D3E5-F13D-1449-8885-5717E01B452C}" destId="{F8F8CA1A-44DC-9B43-A9AB-85B64E187097}" srcOrd="0" destOrd="0" presId="urn:microsoft.com/office/officeart/2005/8/layout/orgChart1"/>
    <dgm:cxn modelId="{3E73751A-1DF6-4124-8C72-7368A6320286}" type="presOf" srcId="{723D5FF0-C22D-E140-B9D9-3466B7F7406C}" destId="{219ABF7A-437D-C043-BE4F-3126B1665DD3}" srcOrd="0" destOrd="0" presId="urn:microsoft.com/office/officeart/2005/8/layout/orgChart1"/>
    <dgm:cxn modelId="{8393561D-770A-B244-B3AE-F2C73C638EF0}" srcId="{EFFA5A67-2401-9A42-AE5D-1E6869907085}" destId="{5889F0FE-8BE9-7B47-AE14-BC506940D0EC}" srcOrd="4" destOrd="0" parTransId="{0A2133F6-65A3-5B4A-A7A8-B38B421FA2EF}" sibTransId="{E47A5EDD-051C-6F46-AB8D-83DE7FB9B2D4}"/>
    <dgm:cxn modelId="{39F6EC1F-2EDA-4097-A624-9E83E5645706}" type="presOf" srcId="{3432B86F-6196-7643-9C53-E0E1B2027540}" destId="{00E6957A-C37F-E64E-999C-F713656C829E}" srcOrd="1" destOrd="0" presId="urn:microsoft.com/office/officeart/2005/8/layout/orgChart1"/>
    <dgm:cxn modelId="{41B52620-5BEC-9C45-859F-D7DAE2A4AC86}" srcId="{03C0CA40-97CC-D94F-BE25-E6FBC794F8E1}" destId="{3CA65976-94D0-284A-BCCA-F6D1C3B79200}" srcOrd="2" destOrd="0" parTransId="{EB32BE63-6733-EC42-9700-D38E6511DA0B}" sibTransId="{41AB232D-3124-A84F-9AB0-176EC5988951}"/>
    <dgm:cxn modelId="{FA164520-232D-4A51-A2D4-5464DCF51EF6}" type="presOf" srcId="{05BCC154-A125-2F4C-B35E-DC80A696D77A}" destId="{C0B8CF0C-B07C-F640-B92D-895007F8F430}" srcOrd="0" destOrd="0" presId="urn:microsoft.com/office/officeart/2005/8/layout/orgChart1"/>
    <dgm:cxn modelId="{3A357423-0536-4C79-AB6C-064510B69B70}" type="presOf" srcId="{322C6CEA-F1E3-5048-88D1-A6B155A990AF}" destId="{E38FB41D-5560-C041-9D4A-8A4FBEC94DBA}" srcOrd="1" destOrd="0" presId="urn:microsoft.com/office/officeart/2005/8/layout/orgChart1"/>
    <dgm:cxn modelId="{0DB69728-7FA7-49A4-B0B6-D4236BB21F1B}" type="presOf" srcId="{FD028CBF-8C5F-4344-933C-850B82BDB32E}" destId="{B5F94A92-F732-7B4A-A9C7-05F8C698C54F}" srcOrd="0" destOrd="0" presId="urn:microsoft.com/office/officeart/2005/8/layout/orgChart1"/>
    <dgm:cxn modelId="{8861A229-8D7B-42F5-9BB2-A0F5FC46B442}" type="presOf" srcId="{B50BCDE0-8964-CE40-B315-0BF233172C11}" destId="{A73A5EAD-C4EC-9448-B83F-1F94BEFC1E3C}" srcOrd="0" destOrd="0" presId="urn:microsoft.com/office/officeart/2005/8/layout/orgChart1"/>
    <dgm:cxn modelId="{BC190D2A-15A4-4F97-A439-82E2617FE0E1}" type="presOf" srcId="{8C9628D1-E028-A044-8241-09172CFEDD91}" destId="{67209F06-FBDE-4D4B-8989-FC0B311302AA}" srcOrd="1" destOrd="0" presId="urn:microsoft.com/office/officeart/2005/8/layout/orgChart1"/>
    <dgm:cxn modelId="{9590262A-E62C-4BB7-BCB7-3F273493D17A}" type="presOf" srcId="{9748B83F-AFB2-0646-998E-01E111246496}" destId="{7F86670B-0E98-9D40-982C-6643987E037B}" srcOrd="0" destOrd="0" presId="urn:microsoft.com/office/officeart/2005/8/layout/orgChart1"/>
    <dgm:cxn modelId="{2F3BAC2A-E7FF-4F9B-AC5A-9A8B959C3EC2}" type="presOf" srcId="{A3319926-5438-B54D-ABB1-665EA0AD54F9}" destId="{CEE40E12-8C46-6C4D-8C2C-F01A2F5A2B8B}" srcOrd="0" destOrd="0" presId="urn:microsoft.com/office/officeart/2005/8/layout/orgChart1"/>
    <dgm:cxn modelId="{4442DF2D-F90D-4D6E-9614-988430E43386}" type="presOf" srcId="{17298B1D-79E9-E742-B16B-754A58649487}" destId="{E3D3B225-5D74-034E-AAC3-C2AA78FBB5DA}" srcOrd="0" destOrd="0" presId="urn:microsoft.com/office/officeart/2005/8/layout/orgChart1"/>
    <dgm:cxn modelId="{CC00D030-A93D-4CBF-B976-15DEF16D77EB}" type="presOf" srcId="{2BB91363-41F8-044A-873F-BFC6102AEEE7}" destId="{6ED821C2-8F70-654F-92BF-2394BD54AF37}" srcOrd="0" destOrd="0" presId="urn:microsoft.com/office/officeart/2005/8/layout/orgChart1"/>
    <dgm:cxn modelId="{485F6D33-3C1C-4946-92D9-75BF6D9433CF}" type="presOf" srcId="{DDFD4511-18AC-BE4B-B35E-25C80078FC06}" destId="{5C5A7FDC-09D7-D045-841D-A4538F4403C7}" srcOrd="1" destOrd="0" presId="urn:microsoft.com/office/officeart/2005/8/layout/orgChart1"/>
    <dgm:cxn modelId="{088A2935-3EAD-4C05-8FCB-28CDF5F1722C}" type="presOf" srcId="{59BA4E5A-A851-EA41-AC8A-16747140C25C}" destId="{7FF280E9-C3BC-DC4E-B6CC-564EBB595187}" srcOrd="0" destOrd="0" presId="urn:microsoft.com/office/officeart/2005/8/layout/orgChart1"/>
    <dgm:cxn modelId="{5E9A1C36-09DC-794A-9117-2628EC3EECE3}" srcId="{03C0CA40-97CC-D94F-BE25-E6FBC794F8E1}" destId="{15A6E09F-4F45-0448-805C-9B06434B4F85}" srcOrd="5" destOrd="0" parTransId="{4867793B-2CE7-164A-8427-8057EA23C513}" sibTransId="{9FEC2EB5-7D17-374C-88B7-399ED6E93C0D}"/>
    <dgm:cxn modelId="{F9EFD038-76AD-4B25-A4D4-A6731C3BF7B2}" type="presOf" srcId="{B03008EC-850B-7843-8B86-802199D62746}" destId="{7AF7499D-5F7E-2C42-8D8A-7FAD4B3CDCEF}" srcOrd="1" destOrd="0" presId="urn:microsoft.com/office/officeart/2005/8/layout/orgChart1"/>
    <dgm:cxn modelId="{F5062039-681C-482C-A975-F334FEBA9D60}" type="presOf" srcId="{3432B86F-6196-7643-9C53-E0E1B2027540}" destId="{C227DE80-6EFF-1246-B735-236443A5B77C}" srcOrd="0" destOrd="0" presId="urn:microsoft.com/office/officeart/2005/8/layout/orgChart1"/>
    <dgm:cxn modelId="{9032463B-4B97-344C-B15D-F392B5B0DB1B}" srcId="{35E7C361-035F-134C-9CD2-6A0E803721EC}" destId="{8F2B944B-1728-4B48-8AB7-E2F895F85398}" srcOrd="1" destOrd="0" parTransId="{7B302B71-6EA9-5E4B-B922-D4F77B38248F}" sibTransId="{B14F4CE2-D6B2-6341-B12D-B259BA93CA78}"/>
    <dgm:cxn modelId="{CE88893B-792D-474B-888B-523BBD02AD89}" type="presOf" srcId="{A73545BC-04EA-F14C-8EB8-43818E0D608A}" destId="{61E1C824-24EC-574B-9E94-24CAE78D1560}" srcOrd="0" destOrd="0" presId="urn:microsoft.com/office/officeart/2005/8/layout/orgChart1"/>
    <dgm:cxn modelId="{2D575A3D-54B3-4F67-8659-A381D663FD89}" type="presOf" srcId="{875C5847-A3C0-274E-A7D1-04F0AA261B9A}" destId="{988C18E3-6C9C-7443-A56E-F34602453310}" srcOrd="1" destOrd="0" presId="urn:microsoft.com/office/officeart/2005/8/layout/orgChart1"/>
    <dgm:cxn modelId="{8205343E-CC2A-42EA-B2D1-9262AE3B468D}" type="presOf" srcId="{3CA65976-94D0-284A-BCCA-F6D1C3B79200}" destId="{BD6C02B0-E1EC-BC4B-888C-EECFAD0530FA}" srcOrd="0" destOrd="0" presId="urn:microsoft.com/office/officeart/2005/8/layout/orgChart1"/>
    <dgm:cxn modelId="{3C4A853E-C85A-0F4C-B6E5-B83AFA97AA42}" srcId="{B03008EC-850B-7843-8B86-802199D62746}" destId="{17298B1D-79E9-E742-B16B-754A58649487}" srcOrd="0" destOrd="0" parTransId="{7BEC89E1-1B2D-A847-A1F1-E8E426F99013}" sibTransId="{FADDF8C0-CC43-B743-AD76-CD45DE717DE2}"/>
    <dgm:cxn modelId="{4063C43E-5B08-40C8-A5D4-8A256B058B7A}" type="presOf" srcId="{FA86B7AD-D2A0-9E48-815C-7AD0A172D2BA}" destId="{27861C77-B845-B844-AE9A-F2A9BD8A2EF4}" srcOrd="0" destOrd="0" presId="urn:microsoft.com/office/officeart/2005/8/layout/orgChart1"/>
    <dgm:cxn modelId="{D312F63F-C68E-4C84-9504-DE57CCC90706}" type="presOf" srcId="{03C0CA40-97CC-D94F-BE25-E6FBC794F8E1}" destId="{EC8A4216-254B-3E44-A3B0-592CDA37FA47}" srcOrd="0" destOrd="0" presId="urn:microsoft.com/office/officeart/2005/8/layout/orgChart1"/>
    <dgm:cxn modelId="{47E9C540-6C39-FE47-9782-4D7282630E7E}" srcId="{B03008EC-850B-7843-8B86-802199D62746}" destId="{9748B83F-AFB2-0646-998E-01E111246496}" srcOrd="1" destOrd="0" parTransId="{9B52921C-C44E-0544-9E5D-98FF9BB0C1C5}" sibTransId="{262FA696-CA34-814C-B319-F542A782438A}"/>
    <dgm:cxn modelId="{85D14241-5254-4C6F-B9F6-4D619C5EA7DF}" type="presOf" srcId="{33A608AE-0403-6746-AC82-ADAC78AF4B83}" destId="{958A6C94-89CC-0542-A73A-81B59D03E328}" srcOrd="0" destOrd="0" presId="urn:microsoft.com/office/officeart/2005/8/layout/orgChart1"/>
    <dgm:cxn modelId="{12997861-5A9A-A946-88DB-D633943BE86F}" srcId="{322C6CEA-F1E3-5048-88D1-A6B155A990AF}" destId="{FD028CBF-8C5F-4344-933C-850B82BDB32E}" srcOrd="0" destOrd="0" parTransId="{2AC7530B-59F3-F444-AF75-15DE933CB2B7}" sibTransId="{24B81AF5-FBCA-6040-A4DD-CB61852211BB}"/>
    <dgm:cxn modelId="{13EE4543-97C8-B042-A863-DC654991E5D1}" srcId="{B03008EC-850B-7843-8B86-802199D62746}" destId="{33A608AE-0403-6746-AC82-ADAC78AF4B83}" srcOrd="2" destOrd="0" parTransId="{FA86B7AD-D2A0-9E48-815C-7AD0A172D2BA}" sibTransId="{F7C99F14-88EB-3944-9425-51C4D5C54711}"/>
    <dgm:cxn modelId="{00135647-2949-44AC-A605-8131551C1DBE}" type="presOf" srcId="{8F2B944B-1728-4B48-8AB7-E2F895F85398}" destId="{95730560-780F-FE4D-BC41-E9CD94836F8B}" srcOrd="1" destOrd="0" presId="urn:microsoft.com/office/officeart/2005/8/layout/orgChart1"/>
    <dgm:cxn modelId="{71B28067-2DEE-1E42-B6FE-94D56667FBD3}" srcId="{05BCC154-A125-2F4C-B35E-DC80A696D77A}" destId="{3B3E487A-21CB-464A-9A31-850484E6DCE0}" srcOrd="1" destOrd="0" parTransId="{287E2ABE-B41E-D847-9D2F-FD400FD8D21D}" sibTransId="{A203CB08-DCA4-004B-9903-2EFDC2053474}"/>
    <dgm:cxn modelId="{15508268-B08C-4EE4-A76D-DF368E7B2005}" type="presOf" srcId="{6487CBE6-D2AB-124A-8EC0-6B86855B9676}" destId="{67EC0700-7F7A-2B49-9A7A-E26D901A427B}" srcOrd="1" destOrd="0" presId="urn:microsoft.com/office/officeart/2005/8/layout/orgChart1"/>
    <dgm:cxn modelId="{98F9E248-9B39-48DD-9B7C-954D17D04706}" type="presOf" srcId="{15A6E09F-4F45-0448-805C-9B06434B4F85}" destId="{423EBC44-376B-2C41-9F68-3F8B046BE89A}" srcOrd="0" destOrd="0" presId="urn:microsoft.com/office/officeart/2005/8/layout/orgChart1"/>
    <dgm:cxn modelId="{F48CF948-F206-C24A-84A6-72239DA059A5}" srcId="{EFFA5A67-2401-9A42-AE5D-1E6869907085}" destId="{5013EC88-AB16-C840-B377-8FAA6EAB4F04}" srcOrd="1" destOrd="0" parTransId="{A3319926-5438-B54D-ABB1-665EA0AD54F9}" sibTransId="{FE5DD900-CBFA-1341-B129-F890FC0D530F}"/>
    <dgm:cxn modelId="{CB472C49-4707-4932-8D4C-79638D112401}" type="presOf" srcId="{EB549999-C28C-BE4D-90EA-2B3BA3068709}" destId="{7B361227-D6A7-664C-BF93-BC2CD801AD1F}" srcOrd="0" destOrd="0" presId="urn:microsoft.com/office/officeart/2005/8/layout/orgChart1"/>
    <dgm:cxn modelId="{A7229C4A-0B9A-419C-BED7-62DA89425B7C}" type="presOf" srcId="{875C5847-A3C0-274E-A7D1-04F0AA261B9A}" destId="{9170664F-5C7E-A24E-BD79-473B9A231691}" srcOrd="0" destOrd="0" presId="urn:microsoft.com/office/officeart/2005/8/layout/orgChart1"/>
    <dgm:cxn modelId="{840C254B-3B6F-4EAE-A020-774AD451B900}" type="presOf" srcId="{7BEC89E1-1B2D-A847-A1F1-E8E426F99013}" destId="{C0358E78-C9BD-424A-8B05-FCD9C854EC56}" srcOrd="0" destOrd="0" presId="urn:microsoft.com/office/officeart/2005/8/layout/orgChart1"/>
    <dgm:cxn modelId="{CEDD3E6B-67BB-49A9-BDCC-8BA46C84FDE3}" type="presOf" srcId="{17298B1D-79E9-E742-B16B-754A58649487}" destId="{F798911D-5F5D-034F-AF89-4054AF8B9978}" srcOrd="1" destOrd="0" presId="urn:microsoft.com/office/officeart/2005/8/layout/orgChart1"/>
    <dgm:cxn modelId="{1FEC624B-1C3F-4F93-B985-F03431ECE1B2}" type="presOf" srcId="{7DF87210-42D6-7547-A123-6B66F7641A96}" destId="{C222FFA8-E60A-0C45-879E-C3A84C353190}" srcOrd="0" destOrd="0" presId="urn:microsoft.com/office/officeart/2005/8/layout/orgChart1"/>
    <dgm:cxn modelId="{B762446D-7284-4238-B3A9-E981C5841A75}" type="presOf" srcId="{4783AB47-EA5B-1442-922D-FB4D4D6A0F98}" destId="{D67A2ADE-CB6E-6346-B045-A78F4FD52D05}" srcOrd="0" destOrd="0" presId="urn:microsoft.com/office/officeart/2005/8/layout/orgChart1"/>
    <dgm:cxn modelId="{E256676D-02DE-C54B-9B82-97ECA4543F80}" srcId="{322C6CEA-F1E3-5048-88D1-A6B155A990AF}" destId="{6487CBE6-D2AB-124A-8EC0-6B86855B9676}" srcOrd="1" destOrd="0" parTransId="{723D5FF0-C22D-E140-B9D9-3466B7F7406C}" sibTransId="{2DFF51C5-0DB4-DA4C-ACE9-DA16EB468BC9}"/>
    <dgm:cxn modelId="{7B1E5A6D-3A08-4348-87BF-1EEB36C534DE}" type="presOf" srcId="{90414CDD-8335-4E48-8FAD-4252DF53B259}" destId="{28864A07-05EF-E843-899A-1671E5246FA2}" srcOrd="0" destOrd="0" presId="urn:microsoft.com/office/officeart/2005/8/layout/orgChart1"/>
    <dgm:cxn modelId="{EDB1D06D-963A-6C4E-8DFA-11D7067D0FDE}" srcId="{CB66D3E5-F13D-1449-8885-5717E01B452C}" destId="{18838C17-30D7-164B-BBFE-69CE11C374FF}" srcOrd="1" destOrd="0" parTransId="{2BB91363-41F8-044A-873F-BFC6102AEEE7}" sibTransId="{629E92DB-0C1E-DE49-BA33-864EE9BDD3E9}"/>
    <dgm:cxn modelId="{EE84D54E-64EE-4182-ADD1-48DDBD2F3F37}" type="presOf" srcId="{213911AC-8D64-A045-A06F-49B51E50D42C}" destId="{495DB7F3-E590-FB4A-B7A2-448547D3332C}" srcOrd="0" destOrd="0" presId="urn:microsoft.com/office/officeart/2005/8/layout/orgChart1"/>
    <dgm:cxn modelId="{4E946051-921F-1B4C-8246-BB7227AC0AAC}" srcId="{3CA65976-94D0-284A-BCCA-F6D1C3B79200}" destId="{5DE2D670-9C92-FB47-8E54-DE1D1E518BA6}" srcOrd="1" destOrd="0" parTransId="{B50BCDE0-8964-CE40-B315-0BF233172C11}" sibTransId="{5E9471DC-7036-A847-8D3B-1EA13E51889E}"/>
    <dgm:cxn modelId="{C6343C73-26B2-4B78-A22B-1B900C7175C6}" type="presOf" srcId="{3B3E487A-21CB-464A-9A31-850484E6DCE0}" destId="{54C3A844-CE37-484F-846E-F37094BB790A}" srcOrd="1" destOrd="0" presId="urn:microsoft.com/office/officeart/2005/8/layout/orgChart1"/>
    <dgm:cxn modelId="{794CE253-C300-4F0B-A42D-F2A3CE2ECAE5}" type="presOf" srcId="{7DF87210-42D6-7547-A123-6B66F7641A96}" destId="{C413A6B8-1188-854A-BA7C-198491908076}" srcOrd="1" destOrd="0" presId="urn:microsoft.com/office/officeart/2005/8/layout/orgChart1"/>
    <dgm:cxn modelId="{39EB2D74-5BE0-4383-9635-F0C7223E35DA}" type="presOf" srcId="{A73545BC-04EA-F14C-8EB8-43818E0D608A}" destId="{BEF9A50E-FB2D-AA48-A818-EA6F2EDCF484}" srcOrd="1" destOrd="0" presId="urn:microsoft.com/office/officeart/2005/8/layout/orgChart1"/>
    <dgm:cxn modelId="{9E83DA74-9D90-B641-BD2D-399C638DA6F0}" srcId="{35E7C361-035F-134C-9CD2-6A0E803721EC}" destId="{0E3AD6F1-14EE-A645-B36F-3A2138A1E34D}" srcOrd="0" destOrd="0" parTransId="{A28909F3-836A-FD40-A227-1F054679F4DA}" sibTransId="{E2E4F27E-91F2-9A4A-9FA4-BDE403105406}"/>
    <dgm:cxn modelId="{F0B77B56-DF65-41C4-8DC9-431712B76FBF}" type="presOf" srcId="{5013EC88-AB16-C840-B377-8FAA6EAB4F04}" destId="{041DAE56-17EF-FE44-94A6-2C69EBF439C5}" srcOrd="1" destOrd="0" presId="urn:microsoft.com/office/officeart/2005/8/layout/orgChart1"/>
    <dgm:cxn modelId="{DB865C77-EA4A-FD4C-8AC7-51E445452F96}" srcId="{03C0CA40-97CC-D94F-BE25-E6FBC794F8E1}" destId="{05BCC154-A125-2F4C-B35E-DC80A696D77A}" srcOrd="7" destOrd="0" parTransId="{EB549999-C28C-BE4D-90EA-2B3BA3068709}" sibTransId="{9F1F4ED2-EDA2-7141-8065-4F63D0F6A8F5}"/>
    <dgm:cxn modelId="{44566C78-7F53-4FC4-A496-E55916AE036D}" type="presOf" srcId="{A28909F3-836A-FD40-A227-1F054679F4DA}" destId="{B70CCEE9-4844-8946-A988-C8AC4288D6DC}" srcOrd="0" destOrd="0" presId="urn:microsoft.com/office/officeart/2005/8/layout/orgChart1"/>
    <dgm:cxn modelId="{6F4E7258-3027-44BD-A2E0-A7947B87A44F}" type="presOf" srcId="{18838C17-30D7-164B-BBFE-69CE11C374FF}" destId="{3380857E-C495-0E46-9ED7-4D79E9773024}" srcOrd="0" destOrd="0" presId="urn:microsoft.com/office/officeart/2005/8/layout/orgChart1"/>
    <dgm:cxn modelId="{9843D359-AAE3-924A-A0C5-68987BAA3622}" srcId="{03C0CA40-97CC-D94F-BE25-E6FBC794F8E1}" destId="{7DF87210-42D6-7547-A123-6B66F7641A96}" srcOrd="3" destOrd="0" parTransId="{FF8D6215-ADDE-DD46-9468-A8980D259EA6}" sibTransId="{5E2B9709-9D1A-804A-8599-E07264381E64}"/>
    <dgm:cxn modelId="{6C5DEF59-B7A2-42A4-AE87-EC00BAAA88D9}" type="presOf" srcId="{BE796D99-F976-0240-B1F4-65EC906403B6}" destId="{276D325B-0706-0D41-823C-A0689B4DE4C9}" srcOrd="1" destOrd="0" presId="urn:microsoft.com/office/officeart/2005/8/layout/orgChart1"/>
    <dgm:cxn modelId="{FE8E327A-B4F7-4B84-BA32-E4A4F8F89198}" type="presOf" srcId="{BCD11E25-5769-BB44-A22C-AD7EECE1C8CB}" destId="{E95A0B90-F1A7-C64A-8BC2-47B7968A36E0}" srcOrd="1" destOrd="0" presId="urn:microsoft.com/office/officeart/2005/8/layout/orgChart1"/>
    <dgm:cxn modelId="{68107E7A-DDB6-8849-BF4B-198F250641D8}" srcId="{03C0CA40-97CC-D94F-BE25-E6FBC794F8E1}" destId="{CB66D3E5-F13D-1449-8885-5717E01B452C}" srcOrd="8" destOrd="0" parTransId="{940D49F7-1A4E-9640-AC4C-49E8F3F33196}" sibTransId="{AF690E66-ACA3-F646-828C-B12E6AD00EEB}"/>
    <dgm:cxn modelId="{CE77D45A-D9F2-B043-9BCC-00ECD9BEFC39}" srcId="{EFFA5A67-2401-9A42-AE5D-1E6869907085}" destId="{90414CDD-8335-4E48-8FAD-4252DF53B259}" srcOrd="0" destOrd="0" parTransId="{59BA4E5A-A851-EA41-AC8A-16747140C25C}" sibTransId="{A8D74736-2A47-0146-A924-4EADCD81BA29}"/>
    <dgm:cxn modelId="{3EBF817B-E782-454E-8E2F-57AF29542D6A}" type="presOf" srcId="{B59C0001-C68E-8F4C-992D-606795B36364}" destId="{08192D3D-524D-4541-894B-0361915FD45A}" srcOrd="0" destOrd="0" presId="urn:microsoft.com/office/officeart/2005/8/layout/orgChart1"/>
    <dgm:cxn modelId="{08FC737C-7E67-C640-BA88-A2C5EB7994DC}" srcId="{CB66D3E5-F13D-1449-8885-5717E01B452C}" destId="{79BE14E9-C139-294A-87BB-EBD70C5EA7FC}" srcOrd="0" destOrd="0" parTransId="{3D7ECF15-F6C8-0C4D-8AAC-EB3F1997B7C8}" sibTransId="{C152CDC7-A4E2-E445-A4E7-7B41290C62A1}"/>
    <dgm:cxn modelId="{211C9A7C-7F5B-4A43-BF19-2DB62E2755D4}" type="presOf" srcId="{9E7205D6-3065-514E-AD21-DDFF447CD674}" destId="{1B9CC087-86FD-BC47-A91B-59500510538E}" srcOrd="0" destOrd="0" presId="urn:microsoft.com/office/officeart/2005/8/layout/orgChart1"/>
    <dgm:cxn modelId="{AC95DD80-B2DC-4024-894A-CF261655AE73}" type="presOf" srcId="{0232FC7B-0822-8B44-B39B-94E9A5448A06}" destId="{88465A73-E579-DA4A-B721-AA91C26E1B26}" srcOrd="0" destOrd="0" presId="urn:microsoft.com/office/officeart/2005/8/layout/orgChart1"/>
    <dgm:cxn modelId="{A0B80086-1EBB-4C59-AC9E-4F7611590163}" type="presOf" srcId="{8F2B944B-1728-4B48-8AB7-E2F895F85398}" destId="{6941EC58-5DCB-7744-BBD7-4EC3B5A20FD6}" srcOrd="0" destOrd="0" presId="urn:microsoft.com/office/officeart/2005/8/layout/orgChart1"/>
    <dgm:cxn modelId="{AD983F86-5FF2-3449-B932-0923DD977F2E}" srcId="{B03008EC-850B-7843-8B86-802199D62746}" destId="{BCD11E25-5769-BB44-A22C-AD7EECE1C8CB}" srcOrd="3" destOrd="0" parTransId="{CFEE7999-DDEE-9B45-A4AD-ABBA8943836A}" sibTransId="{86FE47C1-992B-B243-BB8C-B7B0F931C556}"/>
    <dgm:cxn modelId="{E5216986-CA7A-4D65-AE62-439B481E24C0}" type="presOf" srcId="{18838C17-30D7-164B-BBFE-69CE11C374FF}" destId="{575B4554-BDA0-384D-8846-9B62DD9340F0}" srcOrd="1" destOrd="0" presId="urn:microsoft.com/office/officeart/2005/8/layout/orgChart1"/>
    <dgm:cxn modelId="{6DA69986-27F4-C340-950A-0EE71BACBA83}" srcId="{EFFA5A67-2401-9A42-AE5D-1E6869907085}" destId="{DDFD4511-18AC-BE4B-B35E-25C80078FC06}" srcOrd="3" destOrd="0" parTransId="{C0E94E53-651A-B744-BAE3-D64F54FDB4D8}" sibTransId="{56E250C6-6566-FA4E-9230-8868A0C711A5}"/>
    <dgm:cxn modelId="{94C8E988-1829-4F91-90DD-887B7C0B1A20}" type="presOf" srcId="{6487CBE6-D2AB-124A-8EC0-6B86855B9676}" destId="{1FAF052C-F945-5A41-98D8-2905788D2A63}" srcOrd="0" destOrd="0" presId="urn:microsoft.com/office/officeart/2005/8/layout/orgChart1"/>
    <dgm:cxn modelId="{1F911189-F002-471E-A6BE-9FE8580DF287}" type="presOf" srcId="{0E3AD6F1-14EE-A645-B36F-3A2138A1E34D}" destId="{FB3DBD30-5F4E-B742-86D1-A773F7C13C34}" srcOrd="1" destOrd="0" presId="urn:microsoft.com/office/officeart/2005/8/layout/orgChart1"/>
    <dgm:cxn modelId="{1C3ECB89-9255-45AB-91C6-BC397F7AAB17}" type="presOf" srcId="{CB66D3E5-F13D-1449-8885-5717E01B452C}" destId="{99FEDA35-63B9-EE42-B9A5-F092D118398E}" srcOrd="1" destOrd="0" presId="urn:microsoft.com/office/officeart/2005/8/layout/orgChart1"/>
    <dgm:cxn modelId="{7CCDA08F-BB94-4D34-A4CC-1DD350F65D7B}" type="presOf" srcId="{33A608AE-0403-6746-AC82-ADAC78AF4B83}" destId="{319FF392-FFCA-9D47-AFEE-DD3E000113F9}" srcOrd="1" destOrd="0" presId="urn:microsoft.com/office/officeart/2005/8/layout/orgChart1"/>
    <dgm:cxn modelId="{B7707494-0CE6-4B2A-AC50-33E7AB771774}" type="presOf" srcId="{35E7C361-035F-134C-9CD2-6A0E803721EC}" destId="{40456855-FBA1-4945-A12D-955760B517F3}" srcOrd="0" destOrd="0" presId="urn:microsoft.com/office/officeart/2005/8/layout/orgChart1"/>
    <dgm:cxn modelId="{3E317B96-EA67-492A-A13F-903347BA84B6}" type="presOf" srcId="{287E2ABE-B41E-D847-9D2F-FD400FD8D21D}" destId="{9894B146-2D60-7745-9689-188653D4099C}" srcOrd="0" destOrd="0" presId="urn:microsoft.com/office/officeart/2005/8/layout/orgChart1"/>
    <dgm:cxn modelId="{1626C396-16F8-44BA-87FB-23ED5C1D66C8}" type="presOf" srcId="{089AC03E-E7E4-074B-AD7E-415DEB43B0FF}" destId="{97A1EC13-A8A2-CF49-861E-FE1E2635294E}" srcOrd="0" destOrd="0" presId="urn:microsoft.com/office/officeart/2005/8/layout/orgChart1"/>
    <dgm:cxn modelId="{13F5C599-17E4-42B2-8033-0A70B5F2828C}" type="presOf" srcId="{BE796D99-F976-0240-B1F4-65EC906403B6}" destId="{672CC951-130F-9B4A-BC69-085266403E6E}" srcOrd="0" destOrd="0" presId="urn:microsoft.com/office/officeart/2005/8/layout/orgChart1"/>
    <dgm:cxn modelId="{C6F7BA9B-A6F2-4F82-B918-B6A4AD38C1F2}" type="presOf" srcId="{05BCC154-A125-2F4C-B35E-DC80A696D77A}" destId="{9FD29B07-39AC-FC4F-B5A0-9FA9E39EFCF2}" srcOrd="1" destOrd="0" presId="urn:microsoft.com/office/officeart/2005/8/layout/orgChart1"/>
    <dgm:cxn modelId="{04D0E09B-D342-4FF5-9C04-DB50A286F999}" type="presOf" srcId="{FD028CBF-8C5F-4344-933C-850B82BDB32E}" destId="{E5C3C947-DFC9-FC45-965A-A18D5906ACCC}" srcOrd="1" destOrd="0" presId="urn:microsoft.com/office/officeart/2005/8/layout/orgChart1"/>
    <dgm:cxn modelId="{E250069C-348B-F74D-AFA2-EEC191374BE9}" srcId="{1856D54B-6106-D846-9E82-FF36698829C5}" destId="{3C0A4EB0-7EAD-C149-8B91-D0B792FEB6BA}" srcOrd="0" destOrd="0" parTransId="{E0D06BA0-3E66-974A-86DA-5F3F46C77CA2}" sibTransId="{E55F39FB-60CB-DF47-A7C2-D8B1AB9F36AD}"/>
    <dgm:cxn modelId="{E249F39F-6D6B-4912-B7B5-D4110CA3C12A}" type="presOf" srcId="{C0E94E53-651A-B744-BAE3-D64F54FDB4D8}" destId="{1EC90F73-E600-C94C-BF65-5DC8F1085F3B}" srcOrd="0" destOrd="0" presId="urn:microsoft.com/office/officeart/2005/8/layout/orgChart1"/>
    <dgm:cxn modelId="{C6A525A2-F803-4456-A9D7-C305D2117582}" type="presOf" srcId="{5013EC88-AB16-C840-B377-8FAA6EAB4F04}" destId="{CB6A798C-9605-8340-A555-C4704F0E4EA7}" srcOrd="0" destOrd="0" presId="urn:microsoft.com/office/officeart/2005/8/layout/orgChart1"/>
    <dgm:cxn modelId="{943D2EA4-C6AD-F54A-B822-6D9BD0B22A0C}" srcId="{03C0CA40-97CC-D94F-BE25-E6FBC794F8E1}" destId="{1856D54B-6106-D846-9E82-FF36698829C5}" srcOrd="9" destOrd="0" parTransId="{4D4CF485-EBC0-474E-ABE4-962EFCEB1287}" sibTransId="{2D4A22A7-06B6-C249-831B-92A974929C2F}"/>
    <dgm:cxn modelId="{C23D06A7-428C-4F5E-86A6-EC5222D7F45F}" type="presOf" srcId="{EB32BE63-6733-EC42-9700-D38E6511DA0B}" destId="{9CAB6076-8BDC-1E4E-86AC-C7635535F3B6}" srcOrd="0" destOrd="0" presId="urn:microsoft.com/office/officeart/2005/8/layout/orgChart1"/>
    <dgm:cxn modelId="{243817A8-934E-4A5E-A181-2CC46AF5A3BE}" type="presOf" srcId="{322C6CEA-F1E3-5048-88D1-A6B155A990AF}" destId="{0CBB1EEF-2558-AD42-ADE1-47F25587B841}" srcOrd="0" destOrd="0" presId="urn:microsoft.com/office/officeart/2005/8/layout/orgChart1"/>
    <dgm:cxn modelId="{C4011AA9-7A0D-45A2-92A5-D73E6BF746A8}" type="presOf" srcId="{8C9628D1-E028-A044-8241-09172CFEDD91}" destId="{17C509E7-1017-7E45-ADFF-B1E4E7B3057C}" srcOrd="0" destOrd="0" presId="urn:microsoft.com/office/officeart/2005/8/layout/orgChart1"/>
    <dgm:cxn modelId="{D5238FAD-FE36-2642-A6EE-550920B82AC4}" srcId="{CB66D3E5-F13D-1449-8885-5717E01B452C}" destId="{BE796D99-F976-0240-B1F4-65EC906403B6}" srcOrd="2" destOrd="0" parTransId="{B59C0001-C68E-8F4C-992D-606795B36364}" sibTransId="{7AA992EC-650B-5649-875D-1D3968FDC493}"/>
    <dgm:cxn modelId="{747FE2B5-2A87-4700-85FA-301BF69758AA}" type="presOf" srcId="{3B3E487A-21CB-464A-9A31-850484E6DCE0}" destId="{ED8FD403-4578-D94D-91EE-889F1AC72668}" srcOrd="0" destOrd="0" presId="urn:microsoft.com/office/officeart/2005/8/layout/orgChart1"/>
    <dgm:cxn modelId="{39AB2EB6-03E8-429E-9BD6-FEAE14B47DA7}" type="presOf" srcId="{F853671F-87F0-3644-9D9F-15B539C854E8}" destId="{A7B8E7D9-B0B5-1544-B6CD-3FFAD9B2E172}" srcOrd="0" destOrd="0" presId="urn:microsoft.com/office/officeart/2005/8/layout/orgChart1"/>
    <dgm:cxn modelId="{72DE2FB7-9D06-9346-BC7F-891925B6F813}" srcId="{03C0CA40-97CC-D94F-BE25-E6FBC794F8E1}" destId="{EFFA5A67-2401-9A42-AE5D-1E6869907085}" srcOrd="6" destOrd="0" parTransId="{F725C42D-377D-F846-A307-531E76AF0BBA}" sibTransId="{F25F1158-CDF1-DC4D-9C50-1207C72B039E}"/>
    <dgm:cxn modelId="{8938D9B7-1456-4E1C-8DB0-A0CB65D5B7C7}" type="presOf" srcId="{0A2133F6-65A3-5B4A-A7A8-B38B421FA2EF}" destId="{FFD61DA8-A483-A541-B594-3608833FB05F}" srcOrd="0" destOrd="0" presId="urn:microsoft.com/office/officeart/2005/8/layout/orgChart1"/>
    <dgm:cxn modelId="{5144D2B9-0C87-874F-867A-F51E485B0279}" srcId="{03C0CA40-97CC-D94F-BE25-E6FBC794F8E1}" destId="{35E7C361-035F-134C-9CD2-6A0E803721EC}" srcOrd="0" destOrd="0" parTransId="{F853671F-87F0-3644-9D9F-15B539C854E8}" sibTransId="{A1FD2BE1-3B40-B348-BFB4-32E1C2284B1D}"/>
    <dgm:cxn modelId="{7A34B7BA-572F-410D-9728-3F8598F60C42}" type="presOf" srcId="{15A6E09F-4F45-0448-805C-9B06434B4F85}" destId="{15FEBA73-AE4C-7F42-BB48-FFBBED20B208}" srcOrd="1" destOrd="0" presId="urn:microsoft.com/office/officeart/2005/8/layout/orgChart1"/>
    <dgm:cxn modelId="{D9E514BF-1048-402E-AA2F-C4FCED8FD0CB}" type="presOf" srcId="{5DE2D670-9C92-FB47-8E54-DE1D1E518BA6}" destId="{1F48A83F-8CEB-9E40-BA91-CF93683E8B19}" srcOrd="1" destOrd="0" presId="urn:microsoft.com/office/officeart/2005/8/layout/orgChart1"/>
    <dgm:cxn modelId="{0135B1BF-B1E7-44B4-8C9B-A556C60D719D}" type="presOf" srcId="{EFFA5A67-2401-9A42-AE5D-1E6869907085}" destId="{9CB0101F-C4FC-904F-AEFF-F8B57D8C7032}" srcOrd="1" destOrd="0" presId="urn:microsoft.com/office/officeart/2005/8/layout/orgChart1"/>
    <dgm:cxn modelId="{8264F7C1-49DF-4729-8ED9-39B52D432FE6}" type="presOf" srcId="{940D49F7-1A4E-9640-AC4C-49E8F3F33196}" destId="{DE5E81AE-DBB9-974B-91C0-AF2E152DBA99}" srcOrd="0" destOrd="0" presId="urn:microsoft.com/office/officeart/2005/8/layout/orgChart1"/>
    <dgm:cxn modelId="{B00E70C7-B0C6-41DA-9909-9321D7212CA1}" type="presOf" srcId="{5889F0FE-8BE9-7B47-AE14-BC506940D0EC}" destId="{46F7CF21-A7CF-5649-A546-BC9D07B06F50}" srcOrd="0" destOrd="0" presId="urn:microsoft.com/office/officeart/2005/8/layout/orgChart1"/>
    <dgm:cxn modelId="{34139BC8-23B5-4B86-9E65-4C1242C4B0FF}" type="presOf" srcId="{5DE2D670-9C92-FB47-8E54-DE1D1E518BA6}" destId="{99913C1C-FB65-2540-AED3-8720B4BE9EB3}" srcOrd="0" destOrd="0" presId="urn:microsoft.com/office/officeart/2005/8/layout/orgChart1"/>
    <dgm:cxn modelId="{0999B8CB-306E-47D4-8ECA-45B65BB9D2D2}" type="presOf" srcId="{1856D54B-6106-D846-9E82-FF36698829C5}" destId="{CD44629A-FDB7-A64D-BCFB-1A14D316489C}" srcOrd="1" destOrd="0" presId="urn:microsoft.com/office/officeart/2005/8/layout/orgChart1"/>
    <dgm:cxn modelId="{9435BBCB-F349-4643-946A-606BA528AA5F}" type="presOf" srcId="{4D4CF485-EBC0-474E-ABE4-962EFCEB1287}" destId="{E71DFA66-D5A3-1947-9031-605A104D4AAB}" srcOrd="0" destOrd="0" presId="urn:microsoft.com/office/officeart/2005/8/layout/orgChart1"/>
    <dgm:cxn modelId="{F2A8BCCC-3BBE-4112-9372-B24DB0FCC187}" type="presOf" srcId="{2AC7530B-59F3-F444-AF75-15DE933CB2B7}" destId="{509C5779-0B36-3948-A005-DF4C585D933F}" srcOrd="0" destOrd="0" presId="urn:microsoft.com/office/officeart/2005/8/layout/orgChart1"/>
    <dgm:cxn modelId="{DC8D03CD-1060-4AAE-B6EA-7D0F1A03F273}" type="presOf" srcId="{A27AB881-D187-974C-89AA-CD71B5A9D882}" destId="{386189D2-E3F7-8D49-ACC8-A3531AF04E08}" srcOrd="0" destOrd="0" presId="urn:microsoft.com/office/officeart/2005/8/layout/orgChart1"/>
    <dgm:cxn modelId="{1BA70CCD-C534-4239-88DA-F6AE4997F204}" type="presOf" srcId="{79BE14E9-C139-294A-87BB-EBD70C5EA7FC}" destId="{09394473-895A-2E43-8636-BEA64A2A14AE}" srcOrd="1" destOrd="0" presId="urn:microsoft.com/office/officeart/2005/8/layout/orgChart1"/>
    <dgm:cxn modelId="{2780F7CD-7F3A-41DD-A96D-504A5F296AF8}" type="presOf" srcId="{9748B83F-AFB2-0646-998E-01E111246496}" destId="{D6D49608-AACB-5F42-8F33-D88C4BFDF10F}" srcOrd="1" destOrd="0" presId="urn:microsoft.com/office/officeart/2005/8/layout/orgChart1"/>
    <dgm:cxn modelId="{557A65CE-B8B6-4EE8-A644-C80EC36182EB}" type="presOf" srcId="{00380D06-1B1C-864B-96CF-B682E3BA880B}" destId="{A4BBC4E7-F560-BB40-8483-2655E1E8FE14}" srcOrd="0" destOrd="0" presId="urn:microsoft.com/office/officeart/2005/8/layout/orgChart1"/>
    <dgm:cxn modelId="{8B1E9BD0-F203-4E76-918C-0638DFADD1CB}" type="presOf" srcId="{DDDA1A2A-A629-7546-98A9-409BB3FFD126}" destId="{69E25BDA-5E4D-4D41-9F1E-D7880A10FF19}" srcOrd="0" destOrd="0" presId="urn:microsoft.com/office/officeart/2005/8/layout/orgChart1"/>
    <dgm:cxn modelId="{4668F9D2-FCAF-4212-B199-F1E50C58ADF6}" type="presOf" srcId="{3C0A4EB0-7EAD-C149-8B91-D0B792FEB6BA}" destId="{D1F2FF80-0000-7943-AB99-4B14F362F1B0}" srcOrd="1" destOrd="0" presId="urn:microsoft.com/office/officeart/2005/8/layout/orgChart1"/>
    <dgm:cxn modelId="{04673ED4-8833-4D87-8353-865746399817}" type="presOf" srcId="{DDFD4511-18AC-BE4B-B35E-25C80078FC06}" destId="{E9A189DB-A8C5-1041-94C3-9CD62EAD1153}" srcOrd="0" destOrd="0" presId="urn:microsoft.com/office/officeart/2005/8/layout/orgChart1"/>
    <dgm:cxn modelId="{C810E5D5-FBDA-7545-A25D-DE8846CB611A}" srcId="{03C0CA40-97CC-D94F-BE25-E6FBC794F8E1}" destId="{322C6CEA-F1E3-5048-88D1-A6B155A990AF}" srcOrd="1" destOrd="0" parTransId="{2A899F33-CE17-B94F-8E69-2B4E9DD1EAD8}" sibTransId="{B5F110FC-5FA3-5148-95EB-990C70CE3B75}"/>
    <dgm:cxn modelId="{FF42C2D6-193A-4B61-82DA-47FC169C3A80}" type="presOf" srcId="{EFFA5A67-2401-9A42-AE5D-1E6869907085}" destId="{FA34563A-A7F8-574D-BE81-B5063471F8B4}" srcOrd="0" destOrd="0" presId="urn:microsoft.com/office/officeart/2005/8/layout/orgChart1"/>
    <dgm:cxn modelId="{91C3A9D7-C9C6-4A72-A01C-B793F9CCB56F}" type="presOf" srcId="{6323E9FE-5F1C-4A45-A0BC-6E633A80A854}" destId="{8A872261-593D-A64C-B401-B1DAA97449BE}" srcOrd="1" destOrd="0" presId="urn:microsoft.com/office/officeart/2005/8/layout/orgChart1"/>
    <dgm:cxn modelId="{0F959BDE-3F00-7149-81D8-CE223CBBC0A7}" srcId="{7DF87210-42D6-7547-A123-6B66F7641A96}" destId="{8C9628D1-E028-A044-8241-09172CFEDD91}" srcOrd="0" destOrd="0" parTransId="{A27AB881-D187-974C-89AA-CD71B5A9D882}" sibTransId="{FCA04097-2E35-5E44-903F-BF385CDBDD6B}"/>
    <dgm:cxn modelId="{E63C4FDF-A7C5-0049-8998-E9B392B4DE4E}" srcId="{15A6E09F-4F45-0448-805C-9B06434B4F85}" destId="{A73545BC-04EA-F14C-8EB8-43818E0D608A}" srcOrd="0" destOrd="0" parTransId="{00380D06-1B1C-864B-96CF-B682E3BA880B}" sibTransId="{9D36BB6A-8B54-7D4B-9764-09EEC8384472}"/>
    <dgm:cxn modelId="{43A453E2-B0A3-46F4-8401-86166D9A7E0A}" type="presOf" srcId="{35E7C361-035F-134C-9CD2-6A0E803721EC}" destId="{B1BCEB5A-8DF8-4344-85AA-D76B2BEB3A98}" srcOrd="1" destOrd="0" presId="urn:microsoft.com/office/officeart/2005/8/layout/orgChart1"/>
    <dgm:cxn modelId="{8B6CD3E2-73BB-454F-84F2-CCD698F995E9}" srcId="{EFFA5A67-2401-9A42-AE5D-1E6869907085}" destId="{089AC03E-E7E4-074B-AD7E-415DEB43B0FF}" srcOrd="2" destOrd="0" parTransId="{DDDA1A2A-A629-7546-98A9-409BB3FFD126}" sibTransId="{ADE4126A-823C-204A-89B0-72C40CDA5FE4}"/>
    <dgm:cxn modelId="{EB73A5E3-A622-4C6D-9DA2-26C565103EC6}" type="presOf" srcId="{03EA5D02-6CC3-C84B-8155-975FC6082954}" destId="{9EB05BE9-027D-6543-AC1F-CD4125489DDD}" srcOrd="0" destOrd="0" presId="urn:microsoft.com/office/officeart/2005/8/layout/orgChart1"/>
    <dgm:cxn modelId="{A70612E4-0CD0-4CE7-B05B-3187322D9F0B}" type="presOf" srcId="{9B52921C-C44E-0544-9E5D-98FF9BB0C1C5}" destId="{2A9F81D3-CD30-6248-AA9A-29A7EEECF084}" srcOrd="0" destOrd="0" presId="urn:microsoft.com/office/officeart/2005/8/layout/orgChart1"/>
    <dgm:cxn modelId="{1B9EB4E4-0D69-4125-A7E2-4F462FBBC69B}" type="presOf" srcId="{FF8D6215-ADDE-DD46-9468-A8980D259EA6}" destId="{54768B27-A42F-2E4C-9565-C76179CE51B7}" srcOrd="0" destOrd="0" presId="urn:microsoft.com/office/officeart/2005/8/layout/orgChart1"/>
    <dgm:cxn modelId="{F03363E5-D29E-4ED0-8190-7A5A8C6C963D}" type="presOf" srcId="{E0D06BA0-3E66-974A-86DA-5F3F46C77CA2}" destId="{7A96C5CE-ED3D-2946-9725-7FF843AE4838}" srcOrd="0" destOrd="0" presId="urn:microsoft.com/office/officeart/2005/8/layout/orgChart1"/>
    <dgm:cxn modelId="{4918D7E6-CD7C-0144-8B2B-9154120C6899}" srcId="{03C0CA40-97CC-D94F-BE25-E6FBC794F8E1}" destId="{B03008EC-850B-7843-8B86-802199D62746}" srcOrd="4" destOrd="0" parTransId="{0357D21C-A238-1E47-ADD6-18D4D767E5F9}" sibTransId="{5291F016-AD71-9C4A-8D59-F3011997AF40}"/>
    <dgm:cxn modelId="{877B8BE9-2F78-4242-AB67-0D337669FDDD}" type="presOf" srcId="{03EA5D02-6CC3-C84B-8155-975FC6082954}" destId="{3B833AF3-6245-F748-B67D-E122E1AFD40D}" srcOrd="1" destOrd="0" presId="urn:microsoft.com/office/officeart/2005/8/layout/orgChart1"/>
    <dgm:cxn modelId="{FCAA8BEB-4337-421B-96B3-90C450F222D7}" type="presOf" srcId="{5889F0FE-8BE9-7B47-AE14-BC506940D0EC}" destId="{2C08F9F0-F203-0C45-A12E-A4AD566F1078}" srcOrd="1" destOrd="0" presId="urn:microsoft.com/office/officeart/2005/8/layout/orgChart1"/>
    <dgm:cxn modelId="{E424E9ED-400C-4A40-A64D-39AB2D029BB3}" type="presOf" srcId="{3C0A4EB0-7EAD-C149-8B91-D0B792FEB6BA}" destId="{30DF0136-273E-0944-8A73-6AE0CD066868}" srcOrd="0" destOrd="0" presId="urn:microsoft.com/office/officeart/2005/8/layout/orgChart1"/>
    <dgm:cxn modelId="{9737D6F0-BA29-423D-9473-A5802E0168D9}" type="presOf" srcId="{CFEE7999-DDEE-9B45-A4AD-ABBA8943836A}" destId="{F90A5BC9-A4AB-FF4E-BEA0-5934780F05BD}" srcOrd="0" destOrd="0" presId="urn:microsoft.com/office/officeart/2005/8/layout/orgChart1"/>
    <dgm:cxn modelId="{2D16DEF1-FDB9-42D6-99E3-68BB9525AE9C}" type="presOf" srcId="{0357D21C-A238-1E47-ADD6-18D4D767E5F9}" destId="{51FBC3CD-D9B6-D448-9C6D-B25A9FBE729B}" srcOrd="0" destOrd="0" presId="urn:microsoft.com/office/officeart/2005/8/layout/orgChart1"/>
    <dgm:cxn modelId="{972720F3-67EC-4D89-AA7F-93D78295E045}" type="presOf" srcId="{B03008EC-850B-7843-8B86-802199D62746}" destId="{6B5CC850-7E7F-C945-BF08-3993EF8534E4}" srcOrd="0" destOrd="0" presId="urn:microsoft.com/office/officeart/2005/8/layout/orgChart1"/>
    <dgm:cxn modelId="{E0A08FF3-A21C-427F-AB54-5086B48747AF}" type="presOf" srcId="{2A899F33-CE17-B94F-8E69-2B4E9DD1EAD8}" destId="{D764654A-0BAE-8943-98AB-D7F5FF5BAF47}" srcOrd="0" destOrd="0" presId="urn:microsoft.com/office/officeart/2005/8/layout/orgChart1"/>
    <dgm:cxn modelId="{6717D8F3-3709-1B48-95ED-827ED2711D6D}" srcId="{05BCC154-A125-2F4C-B35E-DC80A696D77A}" destId="{03EA5D02-6CC3-C84B-8155-975FC6082954}" srcOrd="0" destOrd="0" parTransId="{4783AB47-EA5B-1442-922D-FB4D4D6A0F98}" sibTransId="{1C2E5FF1-C35B-3F46-BAD1-0AF751ED16DD}"/>
    <dgm:cxn modelId="{E88328F4-12B8-4DD3-B0AA-27D3541754A1}" type="presOf" srcId="{BCD11E25-5769-BB44-A22C-AD7EECE1C8CB}" destId="{39B6C12C-9F89-6B46-ABF7-213FCBF81E8E}" srcOrd="0" destOrd="0" presId="urn:microsoft.com/office/officeart/2005/8/layout/orgChart1"/>
    <dgm:cxn modelId="{8FC18AF5-6E51-4405-BAA1-A670FE5970BE}" type="presOf" srcId="{79BE14E9-C139-294A-87BB-EBD70C5EA7FC}" destId="{E617DA10-C390-A343-A2A8-1B5903325991}" srcOrd="0" destOrd="0" presId="urn:microsoft.com/office/officeart/2005/8/layout/orgChart1"/>
    <dgm:cxn modelId="{E0811FFB-4207-E74A-ADF5-5CD93E262452}" srcId="{3CA65976-94D0-284A-BCCA-F6D1C3B79200}" destId="{875C5847-A3C0-274E-A7D1-04F0AA261B9A}" srcOrd="2" destOrd="0" parTransId="{0232FC7B-0822-8B44-B39B-94E9A5448A06}" sibTransId="{ECB1F753-3DBF-2C48-A781-DF90917C47D7}"/>
    <dgm:cxn modelId="{20D6C9FB-6A26-49F2-8BD7-7C3DC26EC658}" type="presOf" srcId="{1856D54B-6106-D846-9E82-FF36698829C5}" destId="{55622D85-821E-D249-974E-5E344CD9036A}" srcOrd="0" destOrd="0" presId="urn:microsoft.com/office/officeart/2005/8/layout/orgChart1"/>
    <dgm:cxn modelId="{5B0BB8FF-A30F-462D-AA94-2625BD867C46}" type="presOf" srcId="{1AEC798A-B940-1B40-87CF-94EB0F955A48}" destId="{7E7E7447-8DEB-5744-B38F-10788399C656}" srcOrd="0" destOrd="0" presId="urn:microsoft.com/office/officeart/2005/8/layout/orgChart1"/>
    <dgm:cxn modelId="{E95CAE3E-7D2B-4369-BB78-A7FDDE0AC976}" type="presParOf" srcId="{495DB7F3-E590-FB4A-B7A2-448547D3332C}" destId="{496F794C-782B-1745-B6AE-4167BF8D64C9}" srcOrd="0" destOrd="0" presId="urn:microsoft.com/office/officeart/2005/8/layout/orgChart1"/>
    <dgm:cxn modelId="{4B233B28-8212-4F9A-9342-A046A6DB68F8}" type="presParOf" srcId="{496F794C-782B-1745-B6AE-4167BF8D64C9}" destId="{7F20FF51-14C8-AB49-A164-B6AB81C014CC}" srcOrd="0" destOrd="0" presId="urn:microsoft.com/office/officeart/2005/8/layout/orgChart1"/>
    <dgm:cxn modelId="{21C04846-1049-43D3-A330-DA84F183E8FA}" type="presParOf" srcId="{7F20FF51-14C8-AB49-A164-B6AB81C014CC}" destId="{EC8A4216-254B-3E44-A3B0-592CDA37FA47}" srcOrd="0" destOrd="0" presId="urn:microsoft.com/office/officeart/2005/8/layout/orgChart1"/>
    <dgm:cxn modelId="{6AAE33D7-76E5-44BE-B758-A864614FE19D}" type="presParOf" srcId="{7F20FF51-14C8-AB49-A164-B6AB81C014CC}" destId="{5A80F07A-7BF9-B847-9FCD-284E119723D2}" srcOrd="1" destOrd="0" presId="urn:microsoft.com/office/officeart/2005/8/layout/orgChart1"/>
    <dgm:cxn modelId="{109792F6-C54F-4E7E-A2AC-4D6B51F838CF}" type="presParOf" srcId="{496F794C-782B-1745-B6AE-4167BF8D64C9}" destId="{7534FF13-3ACA-E44E-9A74-EAC002E40F77}" srcOrd="1" destOrd="0" presId="urn:microsoft.com/office/officeart/2005/8/layout/orgChart1"/>
    <dgm:cxn modelId="{E4E19FB9-FB94-4C47-8244-791015940942}" type="presParOf" srcId="{7534FF13-3ACA-E44E-9A74-EAC002E40F77}" destId="{A7B8E7D9-B0B5-1544-B6CD-3FFAD9B2E172}" srcOrd="0" destOrd="0" presId="urn:microsoft.com/office/officeart/2005/8/layout/orgChart1"/>
    <dgm:cxn modelId="{521BBC6F-C539-4785-B341-33B76FD7175F}" type="presParOf" srcId="{7534FF13-3ACA-E44E-9A74-EAC002E40F77}" destId="{BEB14E23-30E8-1341-8693-C44635A31F98}" srcOrd="1" destOrd="0" presId="urn:microsoft.com/office/officeart/2005/8/layout/orgChart1"/>
    <dgm:cxn modelId="{A5089B74-CC6B-4587-9A48-3DD0F0E0CFD4}" type="presParOf" srcId="{BEB14E23-30E8-1341-8693-C44635A31F98}" destId="{8159E6EC-A5CC-454C-B5F9-0F1893016343}" srcOrd="0" destOrd="0" presId="urn:microsoft.com/office/officeart/2005/8/layout/orgChart1"/>
    <dgm:cxn modelId="{F5D5237D-4259-4450-8302-4E90BFDC0964}" type="presParOf" srcId="{8159E6EC-A5CC-454C-B5F9-0F1893016343}" destId="{40456855-FBA1-4945-A12D-955760B517F3}" srcOrd="0" destOrd="0" presId="urn:microsoft.com/office/officeart/2005/8/layout/orgChart1"/>
    <dgm:cxn modelId="{618E04F2-AA88-4DB6-A156-0C0663EC936C}" type="presParOf" srcId="{8159E6EC-A5CC-454C-B5F9-0F1893016343}" destId="{B1BCEB5A-8DF8-4344-85AA-D76B2BEB3A98}" srcOrd="1" destOrd="0" presId="urn:microsoft.com/office/officeart/2005/8/layout/orgChart1"/>
    <dgm:cxn modelId="{0ECED611-973B-4A35-A120-792A48CD366D}" type="presParOf" srcId="{BEB14E23-30E8-1341-8693-C44635A31F98}" destId="{D9EF2C1C-F215-754C-9CA1-15444E6D2E1A}" srcOrd="1" destOrd="0" presId="urn:microsoft.com/office/officeart/2005/8/layout/orgChart1"/>
    <dgm:cxn modelId="{875C1BFA-DE13-4E61-B314-2DE79BEE9948}" type="presParOf" srcId="{D9EF2C1C-F215-754C-9CA1-15444E6D2E1A}" destId="{B70CCEE9-4844-8946-A988-C8AC4288D6DC}" srcOrd="0" destOrd="0" presId="urn:microsoft.com/office/officeart/2005/8/layout/orgChart1"/>
    <dgm:cxn modelId="{CC6D7DCA-876C-4990-B38B-8C8B499A579F}" type="presParOf" srcId="{D9EF2C1C-F215-754C-9CA1-15444E6D2E1A}" destId="{EDF9D953-747B-924F-B7AB-85BCA2BBB497}" srcOrd="1" destOrd="0" presId="urn:microsoft.com/office/officeart/2005/8/layout/orgChart1"/>
    <dgm:cxn modelId="{8AA7D562-4B6C-4501-8DB6-D2FFB3DFD141}" type="presParOf" srcId="{EDF9D953-747B-924F-B7AB-85BCA2BBB497}" destId="{87CEDA62-2932-0B4D-99F4-D121D8D7F4AC}" srcOrd="0" destOrd="0" presId="urn:microsoft.com/office/officeart/2005/8/layout/orgChart1"/>
    <dgm:cxn modelId="{8520D74B-2E9D-42B0-BDD5-68ACCA5F1B83}" type="presParOf" srcId="{87CEDA62-2932-0B4D-99F4-D121D8D7F4AC}" destId="{977BD44D-6F2D-0B40-A154-6C5FF76E96E2}" srcOrd="0" destOrd="0" presId="urn:microsoft.com/office/officeart/2005/8/layout/orgChart1"/>
    <dgm:cxn modelId="{CB49521A-EF47-457C-BC9D-D0250EB68720}" type="presParOf" srcId="{87CEDA62-2932-0B4D-99F4-D121D8D7F4AC}" destId="{FB3DBD30-5F4E-B742-86D1-A773F7C13C34}" srcOrd="1" destOrd="0" presId="urn:microsoft.com/office/officeart/2005/8/layout/orgChart1"/>
    <dgm:cxn modelId="{D3AF273C-7028-4E06-BA3A-3B91079212EA}" type="presParOf" srcId="{EDF9D953-747B-924F-B7AB-85BCA2BBB497}" destId="{7B0D254E-4931-B54B-A86C-BAB475A375B2}" srcOrd="1" destOrd="0" presId="urn:microsoft.com/office/officeart/2005/8/layout/orgChart1"/>
    <dgm:cxn modelId="{BF370809-E86B-4279-9A86-45C9F1743B6E}" type="presParOf" srcId="{EDF9D953-747B-924F-B7AB-85BCA2BBB497}" destId="{0629200A-FF31-7841-9158-774EFBECE837}" srcOrd="2" destOrd="0" presId="urn:microsoft.com/office/officeart/2005/8/layout/orgChart1"/>
    <dgm:cxn modelId="{705AD6EF-94C8-4971-89F0-80557A098978}" type="presParOf" srcId="{D9EF2C1C-F215-754C-9CA1-15444E6D2E1A}" destId="{907B95C4-39D3-7542-8EAF-9DC4BE24B187}" srcOrd="2" destOrd="0" presId="urn:microsoft.com/office/officeart/2005/8/layout/orgChart1"/>
    <dgm:cxn modelId="{8BEB98B9-B3A8-4AB9-A02D-588AE96439F0}" type="presParOf" srcId="{D9EF2C1C-F215-754C-9CA1-15444E6D2E1A}" destId="{398A67EF-E331-1847-95E8-4C99D3FB5F8B}" srcOrd="3" destOrd="0" presId="urn:microsoft.com/office/officeart/2005/8/layout/orgChart1"/>
    <dgm:cxn modelId="{FB41D4D0-031D-472D-9C72-C63DF5BB3543}" type="presParOf" srcId="{398A67EF-E331-1847-95E8-4C99D3FB5F8B}" destId="{E248DDF5-5F20-7A41-AFAC-17DBBC4A8143}" srcOrd="0" destOrd="0" presId="urn:microsoft.com/office/officeart/2005/8/layout/orgChart1"/>
    <dgm:cxn modelId="{C449CED4-60EE-4F3B-84C1-B02C7AE1A57E}" type="presParOf" srcId="{E248DDF5-5F20-7A41-AFAC-17DBBC4A8143}" destId="{6941EC58-5DCB-7744-BBD7-4EC3B5A20FD6}" srcOrd="0" destOrd="0" presId="urn:microsoft.com/office/officeart/2005/8/layout/orgChart1"/>
    <dgm:cxn modelId="{33040849-7A95-4A3B-B308-07EE41C01DEE}" type="presParOf" srcId="{E248DDF5-5F20-7A41-AFAC-17DBBC4A8143}" destId="{95730560-780F-FE4D-BC41-E9CD94836F8B}" srcOrd="1" destOrd="0" presId="urn:microsoft.com/office/officeart/2005/8/layout/orgChart1"/>
    <dgm:cxn modelId="{F588A9D3-2393-4B2D-9A92-0EC3B2891168}" type="presParOf" srcId="{398A67EF-E331-1847-95E8-4C99D3FB5F8B}" destId="{4AEB85A3-AED5-E441-B713-A3F3E255B9F9}" srcOrd="1" destOrd="0" presId="urn:microsoft.com/office/officeart/2005/8/layout/orgChart1"/>
    <dgm:cxn modelId="{362CDCB7-F8AF-4159-988D-88949C8D7931}" type="presParOf" srcId="{398A67EF-E331-1847-95E8-4C99D3FB5F8B}" destId="{CD5A2E2C-39E9-4644-AA62-3DF4A2F50609}" srcOrd="2" destOrd="0" presId="urn:microsoft.com/office/officeart/2005/8/layout/orgChart1"/>
    <dgm:cxn modelId="{08E2FE6E-0697-4D2E-8189-90BF44B7EA9E}" type="presParOf" srcId="{BEB14E23-30E8-1341-8693-C44635A31F98}" destId="{143E7AE6-CC8A-BE40-B352-FB65B03ABC2B}" srcOrd="2" destOrd="0" presId="urn:microsoft.com/office/officeart/2005/8/layout/orgChart1"/>
    <dgm:cxn modelId="{27EFF61A-8911-4BF2-BA4A-79F4F47534C8}" type="presParOf" srcId="{7534FF13-3ACA-E44E-9A74-EAC002E40F77}" destId="{D764654A-0BAE-8943-98AB-D7F5FF5BAF47}" srcOrd="2" destOrd="0" presId="urn:microsoft.com/office/officeart/2005/8/layout/orgChart1"/>
    <dgm:cxn modelId="{19B25250-B135-493B-B13C-04943D3DEE0F}" type="presParOf" srcId="{7534FF13-3ACA-E44E-9A74-EAC002E40F77}" destId="{A998FA61-AF13-1940-B760-13E2A68FA9E6}" srcOrd="3" destOrd="0" presId="urn:microsoft.com/office/officeart/2005/8/layout/orgChart1"/>
    <dgm:cxn modelId="{D81916F1-FCF5-4BD5-A2F4-2E48C587E21F}" type="presParOf" srcId="{A998FA61-AF13-1940-B760-13E2A68FA9E6}" destId="{DEF572DF-51F1-0142-98E8-FE9CFCF8A76D}" srcOrd="0" destOrd="0" presId="urn:microsoft.com/office/officeart/2005/8/layout/orgChart1"/>
    <dgm:cxn modelId="{73596DA6-D7E5-466C-AA6B-4B8764759531}" type="presParOf" srcId="{DEF572DF-51F1-0142-98E8-FE9CFCF8A76D}" destId="{0CBB1EEF-2558-AD42-ADE1-47F25587B841}" srcOrd="0" destOrd="0" presId="urn:microsoft.com/office/officeart/2005/8/layout/orgChart1"/>
    <dgm:cxn modelId="{C67F989A-2FDD-40B2-A561-AA2BBCCF6402}" type="presParOf" srcId="{DEF572DF-51F1-0142-98E8-FE9CFCF8A76D}" destId="{E38FB41D-5560-C041-9D4A-8A4FBEC94DBA}" srcOrd="1" destOrd="0" presId="urn:microsoft.com/office/officeart/2005/8/layout/orgChart1"/>
    <dgm:cxn modelId="{7129768B-6D12-4457-B973-43105FD370A5}" type="presParOf" srcId="{A998FA61-AF13-1940-B760-13E2A68FA9E6}" destId="{B78DDD8B-4A88-1E4D-93D6-CFCBCF00BB73}" srcOrd="1" destOrd="0" presId="urn:microsoft.com/office/officeart/2005/8/layout/orgChart1"/>
    <dgm:cxn modelId="{1C7E4F54-AC6C-41B8-8532-C0CD0E5B0260}" type="presParOf" srcId="{B78DDD8B-4A88-1E4D-93D6-CFCBCF00BB73}" destId="{509C5779-0B36-3948-A005-DF4C585D933F}" srcOrd="0" destOrd="0" presId="urn:microsoft.com/office/officeart/2005/8/layout/orgChart1"/>
    <dgm:cxn modelId="{2D74207F-90C3-4DF9-8B77-30E37E23FCE3}" type="presParOf" srcId="{B78DDD8B-4A88-1E4D-93D6-CFCBCF00BB73}" destId="{DB4783CE-1783-9846-9D30-538B6FB3886B}" srcOrd="1" destOrd="0" presId="urn:microsoft.com/office/officeart/2005/8/layout/orgChart1"/>
    <dgm:cxn modelId="{C08FFB25-069C-4902-9C3F-4A2052FC0CBB}" type="presParOf" srcId="{DB4783CE-1783-9846-9D30-538B6FB3886B}" destId="{E232653B-2777-E546-9E27-D740D6BA0CB5}" srcOrd="0" destOrd="0" presId="urn:microsoft.com/office/officeart/2005/8/layout/orgChart1"/>
    <dgm:cxn modelId="{84FD8153-A11B-4790-97BA-39872CBB81B2}" type="presParOf" srcId="{E232653B-2777-E546-9E27-D740D6BA0CB5}" destId="{B5F94A92-F732-7B4A-A9C7-05F8C698C54F}" srcOrd="0" destOrd="0" presId="urn:microsoft.com/office/officeart/2005/8/layout/orgChart1"/>
    <dgm:cxn modelId="{41F3FAB7-EF80-44C0-AF02-B76A0A906B71}" type="presParOf" srcId="{E232653B-2777-E546-9E27-D740D6BA0CB5}" destId="{E5C3C947-DFC9-FC45-965A-A18D5906ACCC}" srcOrd="1" destOrd="0" presId="urn:microsoft.com/office/officeart/2005/8/layout/orgChart1"/>
    <dgm:cxn modelId="{E7BAD255-28B7-4670-94CA-99B1DD0F102A}" type="presParOf" srcId="{DB4783CE-1783-9846-9D30-538B6FB3886B}" destId="{F2ED4CC5-E847-6342-8726-CA62C023D374}" srcOrd="1" destOrd="0" presId="urn:microsoft.com/office/officeart/2005/8/layout/orgChart1"/>
    <dgm:cxn modelId="{111411D9-4224-40E5-9A79-505373FE4AC7}" type="presParOf" srcId="{DB4783CE-1783-9846-9D30-538B6FB3886B}" destId="{DC3B6FCD-6B35-4A4F-80D0-0A3F112ED4FD}" srcOrd="2" destOrd="0" presId="urn:microsoft.com/office/officeart/2005/8/layout/orgChart1"/>
    <dgm:cxn modelId="{64D8D02A-36DF-4F43-B99C-E7725B60EB98}" type="presParOf" srcId="{B78DDD8B-4A88-1E4D-93D6-CFCBCF00BB73}" destId="{219ABF7A-437D-C043-BE4F-3126B1665DD3}" srcOrd="2" destOrd="0" presId="urn:microsoft.com/office/officeart/2005/8/layout/orgChart1"/>
    <dgm:cxn modelId="{819BB8CC-40F3-4AFA-AC7A-6C6C761E2AF8}" type="presParOf" srcId="{B78DDD8B-4A88-1E4D-93D6-CFCBCF00BB73}" destId="{F8A675EB-DF94-0543-A661-EA5D300B18CA}" srcOrd="3" destOrd="0" presId="urn:microsoft.com/office/officeart/2005/8/layout/orgChart1"/>
    <dgm:cxn modelId="{69E09BED-04AA-4102-BAFB-9DBDDDD7B28F}" type="presParOf" srcId="{F8A675EB-DF94-0543-A661-EA5D300B18CA}" destId="{8648309D-93BF-5343-9254-DA185906CD46}" srcOrd="0" destOrd="0" presId="urn:microsoft.com/office/officeart/2005/8/layout/orgChart1"/>
    <dgm:cxn modelId="{948020B6-BC46-49E9-B675-DCE46FB67324}" type="presParOf" srcId="{8648309D-93BF-5343-9254-DA185906CD46}" destId="{1FAF052C-F945-5A41-98D8-2905788D2A63}" srcOrd="0" destOrd="0" presId="urn:microsoft.com/office/officeart/2005/8/layout/orgChart1"/>
    <dgm:cxn modelId="{B6DEB00A-51EB-45D2-8106-7FCC5A41449A}" type="presParOf" srcId="{8648309D-93BF-5343-9254-DA185906CD46}" destId="{67EC0700-7F7A-2B49-9A7A-E26D901A427B}" srcOrd="1" destOrd="0" presId="urn:microsoft.com/office/officeart/2005/8/layout/orgChart1"/>
    <dgm:cxn modelId="{C06EB164-F674-4C60-A284-A3D104C1EEEE}" type="presParOf" srcId="{F8A675EB-DF94-0543-A661-EA5D300B18CA}" destId="{3066CDC1-2428-E34D-BF91-8EAE7ECC9FA6}" srcOrd="1" destOrd="0" presId="urn:microsoft.com/office/officeart/2005/8/layout/orgChart1"/>
    <dgm:cxn modelId="{AE0DDEB4-22E7-4EF7-A7AD-D7F98716F7F6}" type="presParOf" srcId="{F8A675EB-DF94-0543-A661-EA5D300B18CA}" destId="{2EF934D0-C2A9-224E-98E5-B327AB327F3B}" srcOrd="2" destOrd="0" presId="urn:microsoft.com/office/officeart/2005/8/layout/orgChart1"/>
    <dgm:cxn modelId="{FD83BC1A-31AC-406A-9558-2D251D8BFC4C}" type="presParOf" srcId="{A998FA61-AF13-1940-B760-13E2A68FA9E6}" destId="{7950F052-A748-804B-B3FB-639E8B095712}" srcOrd="2" destOrd="0" presId="urn:microsoft.com/office/officeart/2005/8/layout/orgChart1"/>
    <dgm:cxn modelId="{4F24DF29-E8A0-4541-B384-3D19F114BADF}" type="presParOf" srcId="{7534FF13-3ACA-E44E-9A74-EAC002E40F77}" destId="{9CAB6076-8BDC-1E4E-86AC-C7635535F3B6}" srcOrd="4" destOrd="0" presId="urn:microsoft.com/office/officeart/2005/8/layout/orgChart1"/>
    <dgm:cxn modelId="{C9C4A4AE-03B2-4D18-A008-C68D59356463}" type="presParOf" srcId="{7534FF13-3ACA-E44E-9A74-EAC002E40F77}" destId="{57688304-D0A2-9641-8410-8F915B7B66DF}" srcOrd="5" destOrd="0" presId="urn:microsoft.com/office/officeart/2005/8/layout/orgChart1"/>
    <dgm:cxn modelId="{F1458D69-9D4F-4D29-8E1E-3E7CB044B36F}" type="presParOf" srcId="{57688304-D0A2-9641-8410-8F915B7B66DF}" destId="{AEF2A6B2-C47F-054A-9752-21720C9736C5}" srcOrd="0" destOrd="0" presId="urn:microsoft.com/office/officeart/2005/8/layout/orgChart1"/>
    <dgm:cxn modelId="{EDB71EE4-433D-4D90-A7B1-7F1E1229E605}" type="presParOf" srcId="{AEF2A6B2-C47F-054A-9752-21720C9736C5}" destId="{BD6C02B0-E1EC-BC4B-888C-EECFAD0530FA}" srcOrd="0" destOrd="0" presId="urn:microsoft.com/office/officeart/2005/8/layout/orgChart1"/>
    <dgm:cxn modelId="{BE9F03C2-B461-4CBC-B7D0-EAB871A48BB5}" type="presParOf" srcId="{AEF2A6B2-C47F-054A-9752-21720C9736C5}" destId="{D007C47A-A2D2-884F-8E1D-7993166AD3CC}" srcOrd="1" destOrd="0" presId="urn:microsoft.com/office/officeart/2005/8/layout/orgChart1"/>
    <dgm:cxn modelId="{DD633EAE-FED8-4491-B4D8-46C91E994854}" type="presParOf" srcId="{57688304-D0A2-9641-8410-8F915B7B66DF}" destId="{9948B9F1-3391-7F4F-9B14-5308E8A9CE5F}" srcOrd="1" destOrd="0" presId="urn:microsoft.com/office/officeart/2005/8/layout/orgChart1"/>
    <dgm:cxn modelId="{051BE93B-3F8A-4143-829E-8C9640828A57}" type="presParOf" srcId="{9948B9F1-3391-7F4F-9B14-5308E8A9CE5F}" destId="{7E7E7447-8DEB-5744-B38F-10788399C656}" srcOrd="0" destOrd="0" presId="urn:microsoft.com/office/officeart/2005/8/layout/orgChart1"/>
    <dgm:cxn modelId="{B478EEAC-F5A1-42ED-AABC-C41896A24CFB}" type="presParOf" srcId="{9948B9F1-3391-7F4F-9B14-5308E8A9CE5F}" destId="{A1413C86-9147-2846-8562-2BCFDF8EF9F5}" srcOrd="1" destOrd="0" presId="urn:microsoft.com/office/officeart/2005/8/layout/orgChart1"/>
    <dgm:cxn modelId="{53359C1A-F106-4E2C-873F-97B71E3D8794}" type="presParOf" srcId="{A1413C86-9147-2846-8562-2BCFDF8EF9F5}" destId="{6A04103A-3B74-3145-837E-F859E313DA59}" srcOrd="0" destOrd="0" presId="urn:microsoft.com/office/officeart/2005/8/layout/orgChart1"/>
    <dgm:cxn modelId="{DB65643F-04D6-4AD4-B8D1-A05A10927934}" type="presParOf" srcId="{6A04103A-3B74-3145-837E-F859E313DA59}" destId="{CF3338CE-2F3A-3F4A-AF6B-C0CE7DB884E3}" srcOrd="0" destOrd="0" presId="urn:microsoft.com/office/officeart/2005/8/layout/orgChart1"/>
    <dgm:cxn modelId="{68A929AF-D1DB-44CE-8EEC-FF478A398848}" type="presParOf" srcId="{6A04103A-3B74-3145-837E-F859E313DA59}" destId="{8A872261-593D-A64C-B401-B1DAA97449BE}" srcOrd="1" destOrd="0" presId="urn:microsoft.com/office/officeart/2005/8/layout/orgChart1"/>
    <dgm:cxn modelId="{BF30E824-D6DF-4433-9452-C9D32FD7C1A1}" type="presParOf" srcId="{A1413C86-9147-2846-8562-2BCFDF8EF9F5}" destId="{36B1FD74-6409-9F42-9880-51D7805CD5F1}" srcOrd="1" destOrd="0" presId="urn:microsoft.com/office/officeart/2005/8/layout/orgChart1"/>
    <dgm:cxn modelId="{1547DCA1-C866-41A5-877A-391B3F7BECD5}" type="presParOf" srcId="{A1413C86-9147-2846-8562-2BCFDF8EF9F5}" destId="{BF366B5E-2207-F746-9EFA-B460FCF1C950}" srcOrd="2" destOrd="0" presId="urn:microsoft.com/office/officeart/2005/8/layout/orgChart1"/>
    <dgm:cxn modelId="{AD3C9E00-808D-421C-83F5-C679692EE87B}" type="presParOf" srcId="{9948B9F1-3391-7F4F-9B14-5308E8A9CE5F}" destId="{A73A5EAD-C4EC-9448-B83F-1F94BEFC1E3C}" srcOrd="2" destOrd="0" presId="urn:microsoft.com/office/officeart/2005/8/layout/orgChart1"/>
    <dgm:cxn modelId="{640A027B-9581-46B7-8D01-AFBE448A5CF7}" type="presParOf" srcId="{9948B9F1-3391-7F4F-9B14-5308E8A9CE5F}" destId="{DE31ADFE-F8C8-CF48-AAA0-CAC61EFA08BB}" srcOrd="3" destOrd="0" presId="urn:microsoft.com/office/officeart/2005/8/layout/orgChart1"/>
    <dgm:cxn modelId="{FD3745F3-3435-41BD-A218-7EB68075E264}" type="presParOf" srcId="{DE31ADFE-F8C8-CF48-AAA0-CAC61EFA08BB}" destId="{0057632B-745F-DF4F-A105-1E25437ACBEC}" srcOrd="0" destOrd="0" presId="urn:microsoft.com/office/officeart/2005/8/layout/orgChart1"/>
    <dgm:cxn modelId="{F6C8C1CB-8207-4BBE-A88C-17DAFCED9169}" type="presParOf" srcId="{0057632B-745F-DF4F-A105-1E25437ACBEC}" destId="{99913C1C-FB65-2540-AED3-8720B4BE9EB3}" srcOrd="0" destOrd="0" presId="urn:microsoft.com/office/officeart/2005/8/layout/orgChart1"/>
    <dgm:cxn modelId="{E2A18DBD-8F72-4A3D-AF12-A4ED01CE4AA7}" type="presParOf" srcId="{0057632B-745F-DF4F-A105-1E25437ACBEC}" destId="{1F48A83F-8CEB-9E40-BA91-CF93683E8B19}" srcOrd="1" destOrd="0" presId="urn:microsoft.com/office/officeart/2005/8/layout/orgChart1"/>
    <dgm:cxn modelId="{ACF6BCAE-C9F3-4306-9B6A-B21567DC48DF}" type="presParOf" srcId="{DE31ADFE-F8C8-CF48-AAA0-CAC61EFA08BB}" destId="{13CA45D1-9FC0-3A46-BD4F-782C87C6788A}" srcOrd="1" destOrd="0" presId="urn:microsoft.com/office/officeart/2005/8/layout/orgChart1"/>
    <dgm:cxn modelId="{C26200DE-C260-4CF9-A67C-8E8FEBE58986}" type="presParOf" srcId="{DE31ADFE-F8C8-CF48-AAA0-CAC61EFA08BB}" destId="{85588974-714A-A844-93EA-8DC673D50E65}" srcOrd="2" destOrd="0" presId="urn:microsoft.com/office/officeart/2005/8/layout/orgChart1"/>
    <dgm:cxn modelId="{E462D74E-5E38-4290-9B65-073664F3826D}" type="presParOf" srcId="{9948B9F1-3391-7F4F-9B14-5308E8A9CE5F}" destId="{88465A73-E579-DA4A-B721-AA91C26E1B26}" srcOrd="4" destOrd="0" presId="urn:microsoft.com/office/officeart/2005/8/layout/orgChart1"/>
    <dgm:cxn modelId="{06A43580-BFDE-47BC-814F-FC6B861A9FDA}" type="presParOf" srcId="{9948B9F1-3391-7F4F-9B14-5308E8A9CE5F}" destId="{B6E7EFC3-71FC-9A4C-BC36-2A14DD2C56E0}" srcOrd="5" destOrd="0" presId="urn:microsoft.com/office/officeart/2005/8/layout/orgChart1"/>
    <dgm:cxn modelId="{A4E837E3-8071-40EB-9290-1369FB507862}" type="presParOf" srcId="{B6E7EFC3-71FC-9A4C-BC36-2A14DD2C56E0}" destId="{22C65C91-A2A9-3B44-8E0E-5BC73466B737}" srcOrd="0" destOrd="0" presId="urn:microsoft.com/office/officeart/2005/8/layout/orgChart1"/>
    <dgm:cxn modelId="{626DDDF9-32E8-4ABD-A13B-4530E78134A4}" type="presParOf" srcId="{22C65C91-A2A9-3B44-8E0E-5BC73466B737}" destId="{9170664F-5C7E-A24E-BD79-473B9A231691}" srcOrd="0" destOrd="0" presId="urn:microsoft.com/office/officeart/2005/8/layout/orgChart1"/>
    <dgm:cxn modelId="{00863912-F488-4228-B4A1-E53EFE547071}" type="presParOf" srcId="{22C65C91-A2A9-3B44-8E0E-5BC73466B737}" destId="{988C18E3-6C9C-7443-A56E-F34602453310}" srcOrd="1" destOrd="0" presId="urn:microsoft.com/office/officeart/2005/8/layout/orgChart1"/>
    <dgm:cxn modelId="{FD7F99D3-8ED1-4971-8857-3A28FAA33DE8}" type="presParOf" srcId="{B6E7EFC3-71FC-9A4C-BC36-2A14DD2C56E0}" destId="{279686ED-4784-C14F-A674-BB3D3C385C72}" srcOrd="1" destOrd="0" presId="urn:microsoft.com/office/officeart/2005/8/layout/orgChart1"/>
    <dgm:cxn modelId="{63081A95-139C-48B5-AC2D-4C12674091E7}" type="presParOf" srcId="{B6E7EFC3-71FC-9A4C-BC36-2A14DD2C56E0}" destId="{4A64C08C-A67C-9C4C-8DD9-655A3C5EE33B}" srcOrd="2" destOrd="0" presId="urn:microsoft.com/office/officeart/2005/8/layout/orgChart1"/>
    <dgm:cxn modelId="{4BF210CB-9A96-4368-9435-7F4AEB60EB84}" type="presParOf" srcId="{57688304-D0A2-9641-8410-8F915B7B66DF}" destId="{6209E4A9-9AFD-FD43-8765-504FE0EE9C30}" srcOrd="2" destOrd="0" presId="urn:microsoft.com/office/officeart/2005/8/layout/orgChart1"/>
    <dgm:cxn modelId="{A620ECE1-5022-4ADE-B58E-61D214156926}" type="presParOf" srcId="{7534FF13-3ACA-E44E-9A74-EAC002E40F77}" destId="{54768B27-A42F-2E4C-9565-C76179CE51B7}" srcOrd="6" destOrd="0" presId="urn:microsoft.com/office/officeart/2005/8/layout/orgChart1"/>
    <dgm:cxn modelId="{B6A94C05-4111-4D76-BD20-4D3584BC195E}" type="presParOf" srcId="{7534FF13-3ACA-E44E-9A74-EAC002E40F77}" destId="{AB5CE9BE-4C8A-7D41-A33F-15B054D7BDCB}" srcOrd="7" destOrd="0" presId="urn:microsoft.com/office/officeart/2005/8/layout/orgChart1"/>
    <dgm:cxn modelId="{449B2BA3-83FA-4217-B67F-C2BE1A2E1C63}" type="presParOf" srcId="{AB5CE9BE-4C8A-7D41-A33F-15B054D7BDCB}" destId="{8F10130C-A6DB-EF49-99A8-C07BAD85701E}" srcOrd="0" destOrd="0" presId="urn:microsoft.com/office/officeart/2005/8/layout/orgChart1"/>
    <dgm:cxn modelId="{AFD8E874-667D-40BE-A362-71EFE97DFDC2}" type="presParOf" srcId="{8F10130C-A6DB-EF49-99A8-C07BAD85701E}" destId="{C222FFA8-E60A-0C45-879E-C3A84C353190}" srcOrd="0" destOrd="0" presId="urn:microsoft.com/office/officeart/2005/8/layout/orgChart1"/>
    <dgm:cxn modelId="{62602906-2400-4E9A-AD18-8F0AA850705B}" type="presParOf" srcId="{8F10130C-A6DB-EF49-99A8-C07BAD85701E}" destId="{C413A6B8-1188-854A-BA7C-198491908076}" srcOrd="1" destOrd="0" presId="urn:microsoft.com/office/officeart/2005/8/layout/orgChart1"/>
    <dgm:cxn modelId="{2FBAD415-4DA0-40F5-8A09-E719B5C576A7}" type="presParOf" srcId="{AB5CE9BE-4C8A-7D41-A33F-15B054D7BDCB}" destId="{AD547B5F-833E-BD45-9301-0937A13AEB41}" srcOrd="1" destOrd="0" presId="urn:microsoft.com/office/officeart/2005/8/layout/orgChart1"/>
    <dgm:cxn modelId="{49732F85-7185-4804-9E6B-E38DC3427CF4}" type="presParOf" srcId="{AD547B5F-833E-BD45-9301-0937A13AEB41}" destId="{386189D2-E3F7-8D49-ACC8-A3531AF04E08}" srcOrd="0" destOrd="0" presId="urn:microsoft.com/office/officeart/2005/8/layout/orgChart1"/>
    <dgm:cxn modelId="{67DFC129-415D-4CE6-A580-1D9010F563CA}" type="presParOf" srcId="{AD547B5F-833E-BD45-9301-0937A13AEB41}" destId="{EFDAF379-F523-834B-89A4-F8293F83E75E}" srcOrd="1" destOrd="0" presId="urn:microsoft.com/office/officeart/2005/8/layout/orgChart1"/>
    <dgm:cxn modelId="{6B0CAF98-1468-4951-8199-C425749CF33A}" type="presParOf" srcId="{EFDAF379-F523-834B-89A4-F8293F83E75E}" destId="{649EF970-A287-3A4D-90A5-E64BCE3943CD}" srcOrd="0" destOrd="0" presId="urn:microsoft.com/office/officeart/2005/8/layout/orgChart1"/>
    <dgm:cxn modelId="{9CFC3BB6-7F35-4D7E-9865-E93B04F4801C}" type="presParOf" srcId="{649EF970-A287-3A4D-90A5-E64BCE3943CD}" destId="{17C509E7-1017-7E45-ADFF-B1E4E7B3057C}" srcOrd="0" destOrd="0" presId="urn:microsoft.com/office/officeart/2005/8/layout/orgChart1"/>
    <dgm:cxn modelId="{9DD350C4-D188-404E-AE80-FD635BA1407B}" type="presParOf" srcId="{649EF970-A287-3A4D-90A5-E64BCE3943CD}" destId="{67209F06-FBDE-4D4B-8989-FC0B311302AA}" srcOrd="1" destOrd="0" presId="urn:microsoft.com/office/officeart/2005/8/layout/orgChart1"/>
    <dgm:cxn modelId="{3E6C45DF-7EB2-4C5B-AB50-F9F17CE261C3}" type="presParOf" srcId="{EFDAF379-F523-834B-89A4-F8293F83E75E}" destId="{EC1DFA1C-45E0-0A4F-B259-842E39D22374}" srcOrd="1" destOrd="0" presId="urn:microsoft.com/office/officeart/2005/8/layout/orgChart1"/>
    <dgm:cxn modelId="{86461335-23CD-482F-B3D7-479767918B56}" type="presParOf" srcId="{EFDAF379-F523-834B-89A4-F8293F83E75E}" destId="{5E590306-CC4D-7E43-AB4F-694E1CD5E62A}" srcOrd="2" destOrd="0" presId="urn:microsoft.com/office/officeart/2005/8/layout/orgChart1"/>
    <dgm:cxn modelId="{B8A94769-1B10-4E73-BE96-FA38E934C494}" type="presParOf" srcId="{AB5CE9BE-4C8A-7D41-A33F-15B054D7BDCB}" destId="{37E6588C-6A86-6C4A-8A3C-9D7B1271EC06}" srcOrd="2" destOrd="0" presId="urn:microsoft.com/office/officeart/2005/8/layout/orgChart1"/>
    <dgm:cxn modelId="{5A7CE73F-D6A8-49AA-A4F7-B36243815250}" type="presParOf" srcId="{7534FF13-3ACA-E44E-9A74-EAC002E40F77}" destId="{51FBC3CD-D9B6-D448-9C6D-B25A9FBE729B}" srcOrd="8" destOrd="0" presId="urn:microsoft.com/office/officeart/2005/8/layout/orgChart1"/>
    <dgm:cxn modelId="{B03CBF36-5DBF-434A-AEFD-0B5ED28AB91C}" type="presParOf" srcId="{7534FF13-3ACA-E44E-9A74-EAC002E40F77}" destId="{AE50C21F-5A6A-FB40-A581-BF4F79C29156}" srcOrd="9" destOrd="0" presId="urn:microsoft.com/office/officeart/2005/8/layout/orgChart1"/>
    <dgm:cxn modelId="{CC8DB6C2-174A-4C3D-96B8-0CB56487A295}" type="presParOf" srcId="{AE50C21F-5A6A-FB40-A581-BF4F79C29156}" destId="{E008C657-B2C1-984F-8D01-959C8153CDA7}" srcOrd="0" destOrd="0" presId="urn:microsoft.com/office/officeart/2005/8/layout/orgChart1"/>
    <dgm:cxn modelId="{2D5CA705-4444-4011-A9C5-B0E80275F25C}" type="presParOf" srcId="{E008C657-B2C1-984F-8D01-959C8153CDA7}" destId="{6B5CC850-7E7F-C945-BF08-3993EF8534E4}" srcOrd="0" destOrd="0" presId="urn:microsoft.com/office/officeart/2005/8/layout/orgChart1"/>
    <dgm:cxn modelId="{2154A612-2383-4133-8693-5BB7825B0820}" type="presParOf" srcId="{E008C657-B2C1-984F-8D01-959C8153CDA7}" destId="{7AF7499D-5F7E-2C42-8D8A-7FAD4B3CDCEF}" srcOrd="1" destOrd="0" presId="urn:microsoft.com/office/officeart/2005/8/layout/orgChart1"/>
    <dgm:cxn modelId="{2D4CFAEB-0983-4DA3-9D15-90EA23332400}" type="presParOf" srcId="{AE50C21F-5A6A-FB40-A581-BF4F79C29156}" destId="{A0923CCB-7720-154B-A508-2E95D1F37C6D}" srcOrd="1" destOrd="0" presId="urn:microsoft.com/office/officeart/2005/8/layout/orgChart1"/>
    <dgm:cxn modelId="{F58B76F9-1D57-44A6-9932-DD5C68EFC4FB}" type="presParOf" srcId="{A0923CCB-7720-154B-A508-2E95D1F37C6D}" destId="{C0358E78-C9BD-424A-8B05-FCD9C854EC56}" srcOrd="0" destOrd="0" presId="urn:microsoft.com/office/officeart/2005/8/layout/orgChart1"/>
    <dgm:cxn modelId="{D36E013B-CD07-4940-ADAF-2E38246CBB0F}" type="presParOf" srcId="{A0923CCB-7720-154B-A508-2E95D1F37C6D}" destId="{0A852637-0D43-854B-955C-56C0C1404598}" srcOrd="1" destOrd="0" presId="urn:microsoft.com/office/officeart/2005/8/layout/orgChart1"/>
    <dgm:cxn modelId="{1F6BB15B-5841-475F-97D9-C5366B6793F8}" type="presParOf" srcId="{0A852637-0D43-854B-955C-56C0C1404598}" destId="{6AB62415-0952-6D46-929E-D5FF52A40ADD}" srcOrd="0" destOrd="0" presId="urn:microsoft.com/office/officeart/2005/8/layout/orgChart1"/>
    <dgm:cxn modelId="{FFD18711-811E-4632-A4FA-17D449DF9D13}" type="presParOf" srcId="{6AB62415-0952-6D46-929E-D5FF52A40ADD}" destId="{E3D3B225-5D74-034E-AAC3-C2AA78FBB5DA}" srcOrd="0" destOrd="0" presId="urn:microsoft.com/office/officeart/2005/8/layout/orgChart1"/>
    <dgm:cxn modelId="{FFA8441B-F298-4640-9732-DF8E8792AD51}" type="presParOf" srcId="{6AB62415-0952-6D46-929E-D5FF52A40ADD}" destId="{F798911D-5F5D-034F-AF89-4054AF8B9978}" srcOrd="1" destOrd="0" presId="urn:microsoft.com/office/officeart/2005/8/layout/orgChart1"/>
    <dgm:cxn modelId="{DF2D3F62-2C03-4692-B46F-8D22E2F4BB44}" type="presParOf" srcId="{0A852637-0D43-854B-955C-56C0C1404598}" destId="{B5F53B6D-D005-EB49-8801-820523AF69AC}" srcOrd="1" destOrd="0" presId="urn:microsoft.com/office/officeart/2005/8/layout/orgChart1"/>
    <dgm:cxn modelId="{915D9527-76B8-4C9E-BFA3-C04D80D4CCBA}" type="presParOf" srcId="{0A852637-0D43-854B-955C-56C0C1404598}" destId="{C6F1E26B-99FF-CA47-8821-D8B12EF2760F}" srcOrd="2" destOrd="0" presId="urn:microsoft.com/office/officeart/2005/8/layout/orgChart1"/>
    <dgm:cxn modelId="{FD7630A8-C278-493F-B814-48BAF7AE2316}" type="presParOf" srcId="{A0923CCB-7720-154B-A508-2E95D1F37C6D}" destId="{2A9F81D3-CD30-6248-AA9A-29A7EEECF084}" srcOrd="2" destOrd="0" presId="urn:microsoft.com/office/officeart/2005/8/layout/orgChart1"/>
    <dgm:cxn modelId="{66D53C5F-AF2E-4283-9542-FED697B502CB}" type="presParOf" srcId="{A0923CCB-7720-154B-A508-2E95D1F37C6D}" destId="{36892862-FB20-D643-913E-B3F85EEB706A}" srcOrd="3" destOrd="0" presId="urn:microsoft.com/office/officeart/2005/8/layout/orgChart1"/>
    <dgm:cxn modelId="{5118BFEA-6164-464D-A847-0C62D8E31C45}" type="presParOf" srcId="{36892862-FB20-D643-913E-B3F85EEB706A}" destId="{61248C22-77F4-1646-B2D1-5574711F4810}" srcOrd="0" destOrd="0" presId="urn:microsoft.com/office/officeart/2005/8/layout/orgChart1"/>
    <dgm:cxn modelId="{39396B59-F591-4D54-A87D-ADD66CF02024}" type="presParOf" srcId="{61248C22-77F4-1646-B2D1-5574711F4810}" destId="{7F86670B-0E98-9D40-982C-6643987E037B}" srcOrd="0" destOrd="0" presId="urn:microsoft.com/office/officeart/2005/8/layout/orgChart1"/>
    <dgm:cxn modelId="{B0412A22-EF65-4311-BDC1-5C0DA05F1468}" type="presParOf" srcId="{61248C22-77F4-1646-B2D1-5574711F4810}" destId="{D6D49608-AACB-5F42-8F33-D88C4BFDF10F}" srcOrd="1" destOrd="0" presId="urn:microsoft.com/office/officeart/2005/8/layout/orgChart1"/>
    <dgm:cxn modelId="{75512642-8888-45BA-9958-097E065D1B05}" type="presParOf" srcId="{36892862-FB20-D643-913E-B3F85EEB706A}" destId="{C045F079-75A9-924D-A62B-D3762655C0BC}" srcOrd="1" destOrd="0" presId="urn:microsoft.com/office/officeart/2005/8/layout/orgChart1"/>
    <dgm:cxn modelId="{DF738BD9-1C8C-4DCF-B453-89D0CA99C0CA}" type="presParOf" srcId="{36892862-FB20-D643-913E-B3F85EEB706A}" destId="{4F304736-572A-3843-A468-B2887ADCDA3B}" srcOrd="2" destOrd="0" presId="urn:microsoft.com/office/officeart/2005/8/layout/orgChart1"/>
    <dgm:cxn modelId="{F0657628-9B70-427D-AD4E-6E4E8FD870BC}" type="presParOf" srcId="{A0923CCB-7720-154B-A508-2E95D1F37C6D}" destId="{27861C77-B845-B844-AE9A-F2A9BD8A2EF4}" srcOrd="4" destOrd="0" presId="urn:microsoft.com/office/officeart/2005/8/layout/orgChart1"/>
    <dgm:cxn modelId="{CFDAAB66-B5C9-4DC3-BB0F-77064F6F71B4}" type="presParOf" srcId="{A0923CCB-7720-154B-A508-2E95D1F37C6D}" destId="{55EAF8FE-DBC5-EF48-957C-CF4A401E6874}" srcOrd="5" destOrd="0" presId="urn:microsoft.com/office/officeart/2005/8/layout/orgChart1"/>
    <dgm:cxn modelId="{9940FE40-6FF8-48FD-ABFE-4DECEE8949B4}" type="presParOf" srcId="{55EAF8FE-DBC5-EF48-957C-CF4A401E6874}" destId="{C490A7D0-716C-DC4D-B32A-43178AAF0355}" srcOrd="0" destOrd="0" presId="urn:microsoft.com/office/officeart/2005/8/layout/orgChart1"/>
    <dgm:cxn modelId="{B852B155-4FA1-412A-9757-7B6CE31911AD}" type="presParOf" srcId="{C490A7D0-716C-DC4D-B32A-43178AAF0355}" destId="{958A6C94-89CC-0542-A73A-81B59D03E328}" srcOrd="0" destOrd="0" presId="urn:microsoft.com/office/officeart/2005/8/layout/orgChart1"/>
    <dgm:cxn modelId="{5996B6B3-6F30-4080-9269-C619AED9ABE4}" type="presParOf" srcId="{C490A7D0-716C-DC4D-B32A-43178AAF0355}" destId="{319FF392-FFCA-9D47-AFEE-DD3E000113F9}" srcOrd="1" destOrd="0" presId="urn:microsoft.com/office/officeart/2005/8/layout/orgChart1"/>
    <dgm:cxn modelId="{46C23D4C-84BD-4F3B-B908-ECB4D8175DB9}" type="presParOf" srcId="{55EAF8FE-DBC5-EF48-957C-CF4A401E6874}" destId="{F2F633EA-E7D1-8147-AB31-6CB20923893B}" srcOrd="1" destOrd="0" presId="urn:microsoft.com/office/officeart/2005/8/layout/orgChart1"/>
    <dgm:cxn modelId="{4E2B9267-1E08-4A5C-828E-5A2FCCDF3E6B}" type="presParOf" srcId="{55EAF8FE-DBC5-EF48-957C-CF4A401E6874}" destId="{BD313BD4-371E-F54B-A734-89EF7C43428C}" srcOrd="2" destOrd="0" presId="urn:microsoft.com/office/officeart/2005/8/layout/orgChart1"/>
    <dgm:cxn modelId="{ABBE91B5-CF74-4B48-BA02-D7E7F1087D6C}" type="presParOf" srcId="{A0923CCB-7720-154B-A508-2E95D1F37C6D}" destId="{F90A5BC9-A4AB-FF4E-BEA0-5934780F05BD}" srcOrd="6" destOrd="0" presId="urn:microsoft.com/office/officeart/2005/8/layout/orgChart1"/>
    <dgm:cxn modelId="{D01E0BA6-280E-45D3-9E24-27DE237C197C}" type="presParOf" srcId="{A0923CCB-7720-154B-A508-2E95D1F37C6D}" destId="{7F5E98B4-B99F-5A46-86C1-0493FFC3C363}" srcOrd="7" destOrd="0" presId="urn:microsoft.com/office/officeart/2005/8/layout/orgChart1"/>
    <dgm:cxn modelId="{C22DF2AD-5FAA-43D0-81B0-23AFC237A3B8}" type="presParOf" srcId="{7F5E98B4-B99F-5A46-86C1-0493FFC3C363}" destId="{F22E01DD-3049-0C4A-BA74-D235AB6E17BC}" srcOrd="0" destOrd="0" presId="urn:microsoft.com/office/officeart/2005/8/layout/orgChart1"/>
    <dgm:cxn modelId="{01FBF8A2-7E5C-4FFF-BA80-EEDE6AFD0B4D}" type="presParOf" srcId="{F22E01DD-3049-0C4A-BA74-D235AB6E17BC}" destId="{39B6C12C-9F89-6B46-ABF7-213FCBF81E8E}" srcOrd="0" destOrd="0" presId="urn:microsoft.com/office/officeart/2005/8/layout/orgChart1"/>
    <dgm:cxn modelId="{B4541E2D-1DA8-4EDA-ADBF-24CA6D1BE7B5}" type="presParOf" srcId="{F22E01DD-3049-0C4A-BA74-D235AB6E17BC}" destId="{E95A0B90-F1A7-C64A-8BC2-47B7968A36E0}" srcOrd="1" destOrd="0" presId="urn:microsoft.com/office/officeart/2005/8/layout/orgChart1"/>
    <dgm:cxn modelId="{1F787B8F-DFDC-4396-BF58-F68FA1A2C6AB}" type="presParOf" srcId="{7F5E98B4-B99F-5A46-86C1-0493FFC3C363}" destId="{57DE1B10-CD55-2E48-8858-C37DE3DF85C9}" srcOrd="1" destOrd="0" presId="urn:microsoft.com/office/officeart/2005/8/layout/orgChart1"/>
    <dgm:cxn modelId="{6B0102B5-CE06-4CE6-B6E8-44304921D702}" type="presParOf" srcId="{7F5E98B4-B99F-5A46-86C1-0493FFC3C363}" destId="{86C6EB21-971F-6943-886D-3801840249F4}" srcOrd="2" destOrd="0" presId="urn:microsoft.com/office/officeart/2005/8/layout/orgChart1"/>
    <dgm:cxn modelId="{C1ED9D9D-ACDE-41CB-A3D4-4C2E579079C3}" type="presParOf" srcId="{AE50C21F-5A6A-FB40-A581-BF4F79C29156}" destId="{779C0097-DDF4-AA42-9294-3E7A4382C85B}" srcOrd="2" destOrd="0" presId="urn:microsoft.com/office/officeart/2005/8/layout/orgChart1"/>
    <dgm:cxn modelId="{A0E0D4D7-5997-46D7-AFB0-19267E2CA15C}" type="presParOf" srcId="{7534FF13-3ACA-E44E-9A74-EAC002E40F77}" destId="{32F06B92-E639-6C4E-B5D5-242AF3798286}" srcOrd="10" destOrd="0" presId="urn:microsoft.com/office/officeart/2005/8/layout/orgChart1"/>
    <dgm:cxn modelId="{4D51E17D-0E3C-4574-973D-103508C81ADD}" type="presParOf" srcId="{7534FF13-3ACA-E44E-9A74-EAC002E40F77}" destId="{E512292C-341B-D845-9A89-2EE4B198A379}" srcOrd="11" destOrd="0" presId="urn:microsoft.com/office/officeart/2005/8/layout/orgChart1"/>
    <dgm:cxn modelId="{17F5BF11-3E5F-48C2-B2E6-A89FFD3D0E34}" type="presParOf" srcId="{E512292C-341B-D845-9A89-2EE4B198A379}" destId="{2FD95EB3-60E5-584B-8874-44651AAB84A5}" srcOrd="0" destOrd="0" presId="urn:microsoft.com/office/officeart/2005/8/layout/orgChart1"/>
    <dgm:cxn modelId="{4FC1929A-8FE2-45E8-88C1-321EC807E23A}" type="presParOf" srcId="{2FD95EB3-60E5-584B-8874-44651AAB84A5}" destId="{423EBC44-376B-2C41-9F68-3F8B046BE89A}" srcOrd="0" destOrd="0" presId="urn:microsoft.com/office/officeart/2005/8/layout/orgChart1"/>
    <dgm:cxn modelId="{C167211E-D331-4DA3-A835-D13924905753}" type="presParOf" srcId="{2FD95EB3-60E5-584B-8874-44651AAB84A5}" destId="{15FEBA73-AE4C-7F42-BB48-FFBBED20B208}" srcOrd="1" destOrd="0" presId="urn:microsoft.com/office/officeart/2005/8/layout/orgChart1"/>
    <dgm:cxn modelId="{307D3ED6-B794-43DE-A15B-327F4CFA3839}" type="presParOf" srcId="{E512292C-341B-D845-9A89-2EE4B198A379}" destId="{C357D4B4-11D9-1C4A-A261-766D68DA0CC2}" srcOrd="1" destOrd="0" presId="urn:microsoft.com/office/officeart/2005/8/layout/orgChart1"/>
    <dgm:cxn modelId="{47A8656F-C608-480F-80CC-A672729DC8C6}" type="presParOf" srcId="{C357D4B4-11D9-1C4A-A261-766D68DA0CC2}" destId="{A4BBC4E7-F560-BB40-8483-2655E1E8FE14}" srcOrd="0" destOrd="0" presId="urn:microsoft.com/office/officeart/2005/8/layout/orgChart1"/>
    <dgm:cxn modelId="{02865BD3-29AF-4756-9477-F95174AA8E92}" type="presParOf" srcId="{C357D4B4-11D9-1C4A-A261-766D68DA0CC2}" destId="{AC1EDDEB-E9D1-564F-8B88-E408C7C93535}" srcOrd="1" destOrd="0" presId="urn:microsoft.com/office/officeart/2005/8/layout/orgChart1"/>
    <dgm:cxn modelId="{900ED947-365B-4B76-800A-5C7E2B0CCBA6}" type="presParOf" srcId="{AC1EDDEB-E9D1-564F-8B88-E408C7C93535}" destId="{3F7FD5FD-9F51-5C4C-B32A-F70865715A23}" srcOrd="0" destOrd="0" presId="urn:microsoft.com/office/officeart/2005/8/layout/orgChart1"/>
    <dgm:cxn modelId="{CD7AC4FB-908A-4A72-82EB-169313E1F43A}" type="presParOf" srcId="{3F7FD5FD-9F51-5C4C-B32A-F70865715A23}" destId="{61E1C824-24EC-574B-9E94-24CAE78D1560}" srcOrd="0" destOrd="0" presId="urn:microsoft.com/office/officeart/2005/8/layout/orgChart1"/>
    <dgm:cxn modelId="{C611A7FD-39D7-4B3B-8C9F-82F26CB5B109}" type="presParOf" srcId="{3F7FD5FD-9F51-5C4C-B32A-F70865715A23}" destId="{BEF9A50E-FB2D-AA48-A818-EA6F2EDCF484}" srcOrd="1" destOrd="0" presId="urn:microsoft.com/office/officeart/2005/8/layout/orgChart1"/>
    <dgm:cxn modelId="{160D307B-3DAB-4664-B5E3-3EFBACC5C630}" type="presParOf" srcId="{AC1EDDEB-E9D1-564F-8B88-E408C7C93535}" destId="{CA5CA847-01AB-134F-8515-5FCCB179F2D2}" srcOrd="1" destOrd="0" presId="urn:microsoft.com/office/officeart/2005/8/layout/orgChart1"/>
    <dgm:cxn modelId="{B6236F77-23C4-4F02-9F7C-DF976402A301}" type="presParOf" srcId="{AC1EDDEB-E9D1-564F-8B88-E408C7C93535}" destId="{A752FD4D-AB19-CC4E-8CD7-B989978417D3}" srcOrd="2" destOrd="0" presId="urn:microsoft.com/office/officeart/2005/8/layout/orgChart1"/>
    <dgm:cxn modelId="{A375120B-FE84-4E2C-BBB3-18362929D2B5}" type="presParOf" srcId="{C357D4B4-11D9-1C4A-A261-766D68DA0CC2}" destId="{1B9CC087-86FD-BC47-A91B-59500510538E}" srcOrd="2" destOrd="0" presId="urn:microsoft.com/office/officeart/2005/8/layout/orgChart1"/>
    <dgm:cxn modelId="{34FFC2DA-9769-431B-949D-B121F246DED1}" type="presParOf" srcId="{C357D4B4-11D9-1C4A-A261-766D68DA0CC2}" destId="{3D425E2C-BB41-FF49-826A-AEC8433218F6}" srcOrd="3" destOrd="0" presId="urn:microsoft.com/office/officeart/2005/8/layout/orgChart1"/>
    <dgm:cxn modelId="{9B19D1F7-AC81-4FBF-B891-3B92E5FD52AA}" type="presParOf" srcId="{3D425E2C-BB41-FF49-826A-AEC8433218F6}" destId="{50A6737F-0BF0-1B46-B779-F94B12D3D213}" srcOrd="0" destOrd="0" presId="urn:microsoft.com/office/officeart/2005/8/layout/orgChart1"/>
    <dgm:cxn modelId="{D5EE56E3-2681-4D5B-A7CB-4FF9F1CABFF8}" type="presParOf" srcId="{50A6737F-0BF0-1B46-B779-F94B12D3D213}" destId="{C227DE80-6EFF-1246-B735-236443A5B77C}" srcOrd="0" destOrd="0" presId="urn:microsoft.com/office/officeart/2005/8/layout/orgChart1"/>
    <dgm:cxn modelId="{56062E88-050F-4EE9-9C02-E94DD48AABE3}" type="presParOf" srcId="{50A6737F-0BF0-1B46-B779-F94B12D3D213}" destId="{00E6957A-C37F-E64E-999C-F713656C829E}" srcOrd="1" destOrd="0" presId="urn:microsoft.com/office/officeart/2005/8/layout/orgChart1"/>
    <dgm:cxn modelId="{D629969A-5F73-4B5F-8FCE-D9B005408D07}" type="presParOf" srcId="{3D425E2C-BB41-FF49-826A-AEC8433218F6}" destId="{EAD70AC3-F223-FF40-BB29-B493F79C1C77}" srcOrd="1" destOrd="0" presId="urn:microsoft.com/office/officeart/2005/8/layout/orgChart1"/>
    <dgm:cxn modelId="{BC393BBB-5488-45DD-8EC0-713E776F8244}" type="presParOf" srcId="{3D425E2C-BB41-FF49-826A-AEC8433218F6}" destId="{B5413922-28B5-594E-A6B2-601CB5A3FB78}" srcOrd="2" destOrd="0" presId="urn:microsoft.com/office/officeart/2005/8/layout/orgChart1"/>
    <dgm:cxn modelId="{4FF5EC13-0C66-4A1C-8BB9-1A2D1B3AD37A}" type="presParOf" srcId="{E512292C-341B-D845-9A89-2EE4B198A379}" destId="{D8A67219-C761-4F45-B5CC-6C8780A9C091}" srcOrd="2" destOrd="0" presId="urn:microsoft.com/office/officeart/2005/8/layout/orgChart1"/>
    <dgm:cxn modelId="{F852B13F-AE1D-4FF6-9269-EE66667D9937}" type="presParOf" srcId="{7534FF13-3ACA-E44E-9A74-EAC002E40F77}" destId="{781DD2AA-DD58-F343-8370-6A5CECB469FD}" srcOrd="12" destOrd="0" presId="urn:microsoft.com/office/officeart/2005/8/layout/orgChart1"/>
    <dgm:cxn modelId="{9145E937-B2C9-4F54-BDB1-402A7D18D2C1}" type="presParOf" srcId="{7534FF13-3ACA-E44E-9A74-EAC002E40F77}" destId="{B2AD0A2D-6979-8B4D-8078-A12043AE161B}" srcOrd="13" destOrd="0" presId="urn:microsoft.com/office/officeart/2005/8/layout/orgChart1"/>
    <dgm:cxn modelId="{C79B2435-3904-4594-AAB9-D82EEDF38DDA}" type="presParOf" srcId="{B2AD0A2D-6979-8B4D-8078-A12043AE161B}" destId="{F0A65DFF-D909-1C46-90C3-A05869E174AD}" srcOrd="0" destOrd="0" presId="urn:microsoft.com/office/officeart/2005/8/layout/orgChart1"/>
    <dgm:cxn modelId="{90841EFA-1B30-4368-B282-AB12B92EF965}" type="presParOf" srcId="{F0A65DFF-D909-1C46-90C3-A05869E174AD}" destId="{FA34563A-A7F8-574D-BE81-B5063471F8B4}" srcOrd="0" destOrd="0" presId="urn:microsoft.com/office/officeart/2005/8/layout/orgChart1"/>
    <dgm:cxn modelId="{6F3757A9-24B6-4578-A344-DCA2402A23B4}" type="presParOf" srcId="{F0A65DFF-D909-1C46-90C3-A05869E174AD}" destId="{9CB0101F-C4FC-904F-AEFF-F8B57D8C7032}" srcOrd="1" destOrd="0" presId="urn:microsoft.com/office/officeart/2005/8/layout/orgChart1"/>
    <dgm:cxn modelId="{11452594-EEF5-4059-98FA-B2908ECABD30}" type="presParOf" srcId="{B2AD0A2D-6979-8B4D-8078-A12043AE161B}" destId="{4B3D10B3-2A55-5842-BF13-6E060418A208}" srcOrd="1" destOrd="0" presId="urn:microsoft.com/office/officeart/2005/8/layout/orgChart1"/>
    <dgm:cxn modelId="{7C9EA26C-8B49-4F45-82B2-67254F23476E}" type="presParOf" srcId="{4B3D10B3-2A55-5842-BF13-6E060418A208}" destId="{7FF280E9-C3BC-DC4E-B6CC-564EBB595187}" srcOrd="0" destOrd="0" presId="urn:microsoft.com/office/officeart/2005/8/layout/orgChart1"/>
    <dgm:cxn modelId="{FA93BBA2-8EAD-46B7-BF7D-885236DDF43A}" type="presParOf" srcId="{4B3D10B3-2A55-5842-BF13-6E060418A208}" destId="{828777D1-7DED-CE4B-A53E-9932FE12FBE3}" srcOrd="1" destOrd="0" presId="urn:microsoft.com/office/officeart/2005/8/layout/orgChart1"/>
    <dgm:cxn modelId="{E70C6228-9F03-4D01-BF3A-33A495010DD3}" type="presParOf" srcId="{828777D1-7DED-CE4B-A53E-9932FE12FBE3}" destId="{4A847E1E-7013-8042-A6BD-33773865B980}" srcOrd="0" destOrd="0" presId="urn:microsoft.com/office/officeart/2005/8/layout/orgChart1"/>
    <dgm:cxn modelId="{22CF5B9B-44E3-494F-8685-F91C96794A23}" type="presParOf" srcId="{4A847E1E-7013-8042-A6BD-33773865B980}" destId="{28864A07-05EF-E843-899A-1671E5246FA2}" srcOrd="0" destOrd="0" presId="urn:microsoft.com/office/officeart/2005/8/layout/orgChart1"/>
    <dgm:cxn modelId="{CC0843B6-A64D-456A-AD75-BB8BC8AE6AF4}" type="presParOf" srcId="{4A847E1E-7013-8042-A6BD-33773865B980}" destId="{82D8CEA5-6E22-F44C-847D-183E9E335298}" srcOrd="1" destOrd="0" presId="urn:microsoft.com/office/officeart/2005/8/layout/orgChart1"/>
    <dgm:cxn modelId="{86DC1ACB-84B0-449E-826C-8E8724FD061D}" type="presParOf" srcId="{828777D1-7DED-CE4B-A53E-9932FE12FBE3}" destId="{9B1611E0-CB57-1B44-B7AB-4C2516191A66}" srcOrd="1" destOrd="0" presId="urn:microsoft.com/office/officeart/2005/8/layout/orgChart1"/>
    <dgm:cxn modelId="{26C14210-8B61-4F9F-A3C4-57720739A849}" type="presParOf" srcId="{828777D1-7DED-CE4B-A53E-9932FE12FBE3}" destId="{0054B438-A84C-C548-BD06-884D5F8E715F}" srcOrd="2" destOrd="0" presId="urn:microsoft.com/office/officeart/2005/8/layout/orgChart1"/>
    <dgm:cxn modelId="{32ED4397-480E-479F-A00D-1D6E8ACB4FA5}" type="presParOf" srcId="{4B3D10B3-2A55-5842-BF13-6E060418A208}" destId="{CEE40E12-8C46-6C4D-8C2C-F01A2F5A2B8B}" srcOrd="2" destOrd="0" presId="urn:microsoft.com/office/officeart/2005/8/layout/orgChart1"/>
    <dgm:cxn modelId="{F4F55006-EC09-47FB-893A-6160D4E4ED38}" type="presParOf" srcId="{4B3D10B3-2A55-5842-BF13-6E060418A208}" destId="{E254637D-29EC-7D44-9EFF-F89900F4518B}" srcOrd="3" destOrd="0" presId="urn:microsoft.com/office/officeart/2005/8/layout/orgChart1"/>
    <dgm:cxn modelId="{19DDDB1B-2D00-4545-AD54-5073E8B9A694}" type="presParOf" srcId="{E254637D-29EC-7D44-9EFF-F89900F4518B}" destId="{7F70FFDA-E21F-CD42-B68B-348AFD468BEE}" srcOrd="0" destOrd="0" presId="urn:microsoft.com/office/officeart/2005/8/layout/orgChart1"/>
    <dgm:cxn modelId="{585124BF-0B31-4727-91CA-82584E6EB243}" type="presParOf" srcId="{7F70FFDA-E21F-CD42-B68B-348AFD468BEE}" destId="{CB6A798C-9605-8340-A555-C4704F0E4EA7}" srcOrd="0" destOrd="0" presId="urn:microsoft.com/office/officeart/2005/8/layout/orgChart1"/>
    <dgm:cxn modelId="{857F9926-AB5D-46C9-B537-4DF3FD2E9E0F}" type="presParOf" srcId="{7F70FFDA-E21F-CD42-B68B-348AFD468BEE}" destId="{041DAE56-17EF-FE44-94A6-2C69EBF439C5}" srcOrd="1" destOrd="0" presId="urn:microsoft.com/office/officeart/2005/8/layout/orgChart1"/>
    <dgm:cxn modelId="{A61C7935-BB3A-4300-A8AF-2AFBA8B51B83}" type="presParOf" srcId="{E254637D-29EC-7D44-9EFF-F89900F4518B}" destId="{74CAD763-C16E-0248-B390-5EC9504969AE}" srcOrd="1" destOrd="0" presId="urn:microsoft.com/office/officeart/2005/8/layout/orgChart1"/>
    <dgm:cxn modelId="{80FB8A90-67AA-4E5C-BE30-CC4D98629555}" type="presParOf" srcId="{E254637D-29EC-7D44-9EFF-F89900F4518B}" destId="{DF5F969B-0647-B742-9D55-E2579FBA5A88}" srcOrd="2" destOrd="0" presId="urn:microsoft.com/office/officeart/2005/8/layout/orgChart1"/>
    <dgm:cxn modelId="{963B0B3A-FD27-49AC-899B-DA865E754007}" type="presParOf" srcId="{4B3D10B3-2A55-5842-BF13-6E060418A208}" destId="{69E25BDA-5E4D-4D41-9F1E-D7880A10FF19}" srcOrd="4" destOrd="0" presId="urn:microsoft.com/office/officeart/2005/8/layout/orgChart1"/>
    <dgm:cxn modelId="{7C40A3BA-E2B7-4D0F-B932-EC4261566155}" type="presParOf" srcId="{4B3D10B3-2A55-5842-BF13-6E060418A208}" destId="{B757663A-5141-3E40-A5DA-1794CCDF2981}" srcOrd="5" destOrd="0" presId="urn:microsoft.com/office/officeart/2005/8/layout/orgChart1"/>
    <dgm:cxn modelId="{9B39322F-942A-4214-81E2-B848A9563B7A}" type="presParOf" srcId="{B757663A-5141-3E40-A5DA-1794CCDF2981}" destId="{670D5688-DFA8-4645-B064-8FD93CD61033}" srcOrd="0" destOrd="0" presId="urn:microsoft.com/office/officeart/2005/8/layout/orgChart1"/>
    <dgm:cxn modelId="{3ADC2447-DFDF-4C18-B291-8C36C74D0A68}" type="presParOf" srcId="{670D5688-DFA8-4645-B064-8FD93CD61033}" destId="{97A1EC13-A8A2-CF49-861E-FE1E2635294E}" srcOrd="0" destOrd="0" presId="urn:microsoft.com/office/officeart/2005/8/layout/orgChart1"/>
    <dgm:cxn modelId="{3492853C-7381-4E2A-8616-AF134F8C23C0}" type="presParOf" srcId="{670D5688-DFA8-4645-B064-8FD93CD61033}" destId="{F5E249DF-F9B3-DA4D-87A4-A200EAC43FFE}" srcOrd="1" destOrd="0" presId="urn:microsoft.com/office/officeart/2005/8/layout/orgChart1"/>
    <dgm:cxn modelId="{069310A9-82AA-42E8-BA4D-8F9BCFDB724C}" type="presParOf" srcId="{B757663A-5141-3E40-A5DA-1794CCDF2981}" destId="{13C2F6D3-0924-5E4B-AB2A-DD65E3193EA5}" srcOrd="1" destOrd="0" presId="urn:microsoft.com/office/officeart/2005/8/layout/orgChart1"/>
    <dgm:cxn modelId="{A2C34139-3FBB-4498-9ECA-4F27D7B9014A}" type="presParOf" srcId="{B757663A-5141-3E40-A5DA-1794CCDF2981}" destId="{9F095ACB-6014-BD4F-9EB7-22F777151773}" srcOrd="2" destOrd="0" presId="urn:microsoft.com/office/officeart/2005/8/layout/orgChart1"/>
    <dgm:cxn modelId="{A7EA0524-556D-4D32-9039-83AD043F76B9}" type="presParOf" srcId="{4B3D10B3-2A55-5842-BF13-6E060418A208}" destId="{1EC90F73-E600-C94C-BF65-5DC8F1085F3B}" srcOrd="6" destOrd="0" presId="urn:microsoft.com/office/officeart/2005/8/layout/orgChart1"/>
    <dgm:cxn modelId="{D8632918-848E-4620-A4F0-12D2EF046FD7}" type="presParOf" srcId="{4B3D10B3-2A55-5842-BF13-6E060418A208}" destId="{4F6428D0-9B77-F742-950B-AE9FB1BE5BB1}" srcOrd="7" destOrd="0" presId="urn:microsoft.com/office/officeart/2005/8/layout/orgChart1"/>
    <dgm:cxn modelId="{022D5331-CE16-4B4F-8870-2C84F3E1CC36}" type="presParOf" srcId="{4F6428D0-9B77-F742-950B-AE9FB1BE5BB1}" destId="{3D90FEFF-027D-A842-B39B-792C6726F96D}" srcOrd="0" destOrd="0" presId="urn:microsoft.com/office/officeart/2005/8/layout/orgChart1"/>
    <dgm:cxn modelId="{10C068AA-9A94-43DC-915F-EEC67B3F5285}" type="presParOf" srcId="{3D90FEFF-027D-A842-B39B-792C6726F96D}" destId="{E9A189DB-A8C5-1041-94C3-9CD62EAD1153}" srcOrd="0" destOrd="0" presId="urn:microsoft.com/office/officeart/2005/8/layout/orgChart1"/>
    <dgm:cxn modelId="{39C8009B-BBC2-4FC8-AAEA-5BF8ABB30806}" type="presParOf" srcId="{3D90FEFF-027D-A842-B39B-792C6726F96D}" destId="{5C5A7FDC-09D7-D045-841D-A4538F4403C7}" srcOrd="1" destOrd="0" presId="urn:microsoft.com/office/officeart/2005/8/layout/orgChart1"/>
    <dgm:cxn modelId="{DD45124B-AE65-4D0A-92E3-6C8F20ACC800}" type="presParOf" srcId="{4F6428D0-9B77-F742-950B-AE9FB1BE5BB1}" destId="{DC62F1D4-6A65-DA4A-92B4-CC3B5175915B}" srcOrd="1" destOrd="0" presId="urn:microsoft.com/office/officeart/2005/8/layout/orgChart1"/>
    <dgm:cxn modelId="{E875DA76-809D-4E53-9D22-EE928FC7E797}" type="presParOf" srcId="{4F6428D0-9B77-F742-950B-AE9FB1BE5BB1}" destId="{131E88EA-1A3B-6544-B4C1-0C39BA5696ED}" srcOrd="2" destOrd="0" presId="urn:microsoft.com/office/officeart/2005/8/layout/orgChart1"/>
    <dgm:cxn modelId="{7183B605-CF67-455C-83F3-5F318B680644}" type="presParOf" srcId="{4B3D10B3-2A55-5842-BF13-6E060418A208}" destId="{FFD61DA8-A483-A541-B594-3608833FB05F}" srcOrd="8" destOrd="0" presId="urn:microsoft.com/office/officeart/2005/8/layout/orgChart1"/>
    <dgm:cxn modelId="{F520EA24-B47E-4D90-97E3-AAAC1CD66093}" type="presParOf" srcId="{4B3D10B3-2A55-5842-BF13-6E060418A208}" destId="{2CB998A7-1AB4-2540-BE4D-B5875CECD7B4}" srcOrd="9" destOrd="0" presId="urn:microsoft.com/office/officeart/2005/8/layout/orgChart1"/>
    <dgm:cxn modelId="{1EFF6DF8-7781-4AD0-944B-008A2BABE1D4}" type="presParOf" srcId="{2CB998A7-1AB4-2540-BE4D-B5875CECD7B4}" destId="{347AD1C3-AAA8-304D-9397-9F44AB904E5F}" srcOrd="0" destOrd="0" presId="urn:microsoft.com/office/officeart/2005/8/layout/orgChart1"/>
    <dgm:cxn modelId="{075C984B-B83E-45FC-9AF5-E8144AFAB2DE}" type="presParOf" srcId="{347AD1C3-AAA8-304D-9397-9F44AB904E5F}" destId="{46F7CF21-A7CF-5649-A546-BC9D07B06F50}" srcOrd="0" destOrd="0" presId="urn:microsoft.com/office/officeart/2005/8/layout/orgChart1"/>
    <dgm:cxn modelId="{55A7B523-808D-4B6C-AD3A-D1744F913FA0}" type="presParOf" srcId="{347AD1C3-AAA8-304D-9397-9F44AB904E5F}" destId="{2C08F9F0-F203-0C45-A12E-A4AD566F1078}" srcOrd="1" destOrd="0" presId="urn:microsoft.com/office/officeart/2005/8/layout/orgChart1"/>
    <dgm:cxn modelId="{3D51EA3B-D71E-4EAE-832B-F961C2EDD26B}" type="presParOf" srcId="{2CB998A7-1AB4-2540-BE4D-B5875CECD7B4}" destId="{29DE8781-3E3E-ED40-875A-1B62C61D7E68}" srcOrd="1" destOrd="0" presId="urn:microsoft.com/office/officeart/2005/8/layout/orgChart1"/>
    <dgm:cxn modelId="{7BFB93F1-E82B-45B1-A155-0E20B1B37E99}" type="presParOf" srcId="{2CB998A7-1AB4-2540-BE4D-B5875CECD7B4}" destId="{155FA29F-E43F-2D48-A22C-0E229F0468CA}" srcOrd="2" destOrd="0" presId="urn:microsoft.com/office/officeart/2005/8/layout/orgChart1"/>
    <dgm:cxn modelId="{2F4F893E-CF68-4654-9BA9-BA9BCEFB9117}" type="presParOf" srcId="{B2AD0A2D-6979-8B4D-8078-A12043AE161B}" destId="{8C0ABD5A-0E67-7649-A031-262DA6B5041B}" srcOrd="2" destOrd="0" presId="urn:microsoft.com/office/officeart/2005/8/layout/orgChart1"/>
    <dgm:cxn modelId="{3D647DFD-9308-42EC-ACDF-461C06C7C030}" type="presParOf" srcId="{7534FF13-3ACA-E44E-9A74-EAC002E40F77}" destId="{7B361227-D6A7-664C-BF93-BC2CD801AD1F}" srcOrd="14" destOrd="0" presId="urn:microsoft.com/office/officeart/2005/8/layout/orgChart1"/>
    <dgm:cxn modelId="{006A1650-CACB-4207-B53E-E824CACCC140}" type="presParOf" srcId="{7534FF13-3ACA-E44E-9A74-EAC002E40F77}" destId="{006786D2-1E60-C441-BC3D-3662934D28AF}" srcOrd="15" destOrd="0" presId="urn:microsoft.com/office/officeart/2005/8/layout/orgChart1"/>
    <dgm:cxn modelId="{56867581-CC15-4F33-A8B7-82C65424C0FB}" type="presParOf" srcId="{006786D2-1E60-C441-BC3D-3662934D28AF}" destId="{729A1894-DAB2-FF43-8AD2-DE052BFEAB53}" srcOrd="0" destOrd="0" presId="urn:microsoft.com/office/officeart/2005/8/layout/orgChart1"/>
    <dgm:cxn modelId="{DA7BAF1C-A6C9-40C2-A36B-BEC5B76C1434}" type="presParOf" srcId="{729A1894-DAB2-FF43-8AD2-DE052BFEAB53}" destId="{C0B8CF0C-B07C-F640-B92D-895007F8F430}" srcOrd="0" destOrd="0" presId="urn:microsoft.com/office/officeart/2005/8/layout/orgChart1"/>
    <dgm:cxn modelId="{09B2D8AF-720E-426B-9C52-81A98E18E150}" type="presParOf" srcId="{729A1894-DAB2-FF43-8AD2-DE052BFEAB53}" destId="{9FD29B07-39AC-FC4F-B5A0-9FA9E39EFCF2}" srcOrd="1" destOrd="0" presId="urn:microsoft.com/office/officeart/2005/8/layout/orgChart1"/>
    <dgm:cxn modelId="{DDEED750-5578-4F87-88D0-0F20C2B0F0E6}" type="presParOf" srcId="{006786D2-1E60-C441-BC3D-3662934D28AF}" destId="{9E78C6BB-5D22-B544-926F-5FD71AC55367}" srcOrd="1" destOrd="0" presId="urn:microsoft.com/office/officeart/2005/8/layout/orgChart1"/>
    <dgm:cxn modelId="{62EBCEF8-7018-4870-9F17-6A665E9A012B}" type="presParOf" srcId="{9E78C6BB-5D22-B544-926F-5FD71AC55367}" destId="{D67A2ADE-CB6E-6346-B045-A78F4FD52D05}" srcOrd="0" destOrd="0" presId="urn:microsoft.com/office/officeart/2005/8/layout/orgChart1"/>
    <dgm:cxn modelId="{8BFD9AE2-FF24-43A4-84D8-31D8E1306B6B}" type="presParOf" srcId="{9E78C6BB-5D22-B544-926F-5FD71AC55367}" destId="{C5064398-BFB3-B94C-A77F-0AF385F7D75B}" srcOrd="1" destOrd="0" presId="urn:microsoft.com/office/officeart/2005/8/layout/orgChart1"/>
    <dgm:cxn modelId="{3EB6BB5D-3A00-4011-BF0A-B49095E2B1EA}" type="presParOf" srcId="{C5064398-BFB3-B94C-A77F-0AF385F7D75B}" destId="{207615BC-43C0-EA4E-B8E0-BBFA2CF8CE45}" srcOrd="0" destOrd="0" presId="urn:microsoft.com/office/officeart/2005/8/layout/orgChart1"/>
    <dgm:cxn modelId="{CD279575-E402-46FC-A29F-1C5A0B3E4542}" type="presParOf" srcId="{207615BC-43C0-EA4E-B8E0-BBFA2CF8CE45}" destId="{9EB05BE9-027D-6543-AC1F-CD4125489DDD}" srcOrd="0" destOrd="0" presId="urn:microsoft.com/office/officeart/2005/8/layout/orgChart1"/>
    <dgm:cxn modelId="{4696C04E-9909-40AA-978B-F5C0CB0CFEF4}" type="presParOf" srcId="{207615BC-43C0-EA4E-B8E0-BBFA2CF8CE45}" destId="{3B833AF3-6245-F748-B67D-E122E1AFD40D}" srcOrd="1" destOrd="0" presId="urn:microsoft.com/office/officeart/2005/8/layout/orgChart1"/>
    <dgm:cxn modelId="{F2DC4E12-F5F4-4115-806C-824C70077776}" type="presParOf" srcId="{C5064398-BFB3-B94C-A77F-0AF385F7D75B}" destId="{39971C1E-AA3E-D44C-A226-563734CFD1CD}" srcOrd="1" destOrd="0" presId="urn:microsoft.com/office/officeart/2005/8/layout/orgChart1"/>
    <dgm:cxn modelId="{C061FFE7-8885-464C-B35E-764790AA0981}" type="presParOf" srcId="{C5064398-BFB3-B94C-A77F-0AF385F7D75B}" destId="{97C0F771-61F0-E54B-B0E4-54720C3393CE}" srcOrd="2" destOrd="0" presId="urn:microsoft.com/office/officeart/2005/8/layout/orgChart1"/>
    <dgm:cxn modelId="{186707A5-73F7-475F-970F-22EDB5FAAFE1}" type="presParOf" srcId="{9E78C6BB-5D22-B544-926F-5FD71AC55367}" destId="{9894B146-2D60-7745-9689-188653D4099C}" srcOrd="2" destOrd="0" presId="urn:microsoft.com/office/officeart/2005/8/layout/orgChart1"/>
    <dgm:cxn modelId="{2AE93429-7587-4F83-B893-7FC594668535}" type="presParOf" srcId="{9E78C6BB-5D22-B544-926F-5FD71AC55367}" destId="{01631FCB-746B-704F-8963-D5146C824AA7}" srcOrd="3" destOrd="0" presId="urn:microsoft.com/office/officeart/2005/8/layout/orgChart1"/>
    <dgm:cxn modelId="{90826FD3-2DF6-4994-94A3-EA5F6BE546A5}" type="presParOf" srcId="{01631FCB-746B-704F-8963-D5146C824AA7}" destId="{51744855-6681-A44E-B8F5-50E513A2BAE7}" srcOrd="0" destOrd="0" presId="urn:microsoft.com/office/officeart/2005/8/layout/orgChart1"/>
    <dgm:cxn modelId="{E319E033-A3D6-43FF-8AD9-A1D0BA88E74D}" type="presParOf" srcId="{51744855-6681-A44E-B8F5-50E513A2BAE7}" destId="{ED8FD403-4578-D94D-91EE-889F1AC72668}" srcOrd="0" destOrd="0" presId="urn:microsoft.com/office/officeart/2005/8/layout/orgChart1"/>
    <dgm:cxn modelId="{8FFDA12C-74C1-4C2C-A094-9ECA14CDBAB6}" type="presParOf" srcId="{51744855-6681-A44E-B8F5-50E513A2BAE7}" destId="{54C3A844-CE37-484F-846E-F37094BB790A}" srcOrd="1" destOrd="0" presId="urn:microsoft.com/office/officeart/2005/8/layout/orgChart1"/>
    <dgm:cxn modelId="{A1BAFF93-80FB-48AF-A788-9549E4C82A7F}" type="presParOf" srcId="{01631FCB-746B-704F-8963-D5146C824AA7}" destId="{DF51275A-0599-354A-81FD-E196D011F319}" srcOrd="1" destOrd="0" presId="urn:microsoft.com/office/officeart/2005/8/layout/orgChart1"/>
    <dgm:cxn modelId="{2B7C2BA7-A9B3-436A-8CB0-854FB10CF9E2}" type="presParOf" srcId="{01631FCB-746B-704F-8963-D5146C824AA7}" destId="{43482F33-C62E-F444-AFF3-F05EDAC46359}" srcOrd="2" destOrd="0" presId="urn:microsoft.com/office/officeart/2005/8/layout/orgChart1"/>
    <dgm:cxn modelId="{8594935B-8EFF-4676-92F8-87034761CB63}" type="presParOf" srcId="{006786D2-1E60-C441-BC3D-3662934D28AF}" destId="{FA9ABAB1-3B3C-AD47-BB7D-5E54F03FE0D3}" srcOrd="2" destOrd="0" presId="urn:microsoft.com/office/officeart/2005/8/layout/orgChart1"/>
    <dgm:cxn modelId="{9568A778-47DC-4D62-9915-3C7238165232}" type="presParOf" srcId="{7534FF13-3ACA-E44E-9A74-EAC002E40F77}" destId="{DE5E81AE-DBB9-974B-91C0-AF2E152DBA99}" srcOrd="16" destOrd="0" presId="urn:microsoft.com/office/officeart/2005/8/layout/orgChart1"/>
    <dgm:cxn modelId="{92C37722-58C9-49B1-AFF7-5D3A73FF562D}" type="presParOf" srcId="{7534FF13-3ACA-E44E-9A74-EAC002E40F77}" destId="{AE8AC4BA-9191-9B41-9B25-6A81CCD038C1}" srcOrd="17" destOrd="0" presId="urn:microsoft.com/office/officeart/2005/8/layout/orgChart1"/>
    <dgm:cxn modelId="{D7712659-222D-4169-8CBA-4BA328D4E15A}" type="presParOf" srcId="{AE8AC4BA-9191-9B41-9B25-6A81CCD038C1}" destId="{D63F00B1-A884-6B41-8EA4-48B56256F075}" srcOrd="0" destOrd="0" presId="urn:microsoft.com/office/officeart/2005/8/layout/orgChart1"/>
    <dgm:cxn modelId="{93E0BDC5-0A4E-4F36-8968-A024300FC83B}" type="presParOf" srcId="{D63F00B1-A884-6B41-8EA4-48B56256F075}" destId="{F8F8CA1A-44DC-9B43-A9AB-85B64E187097}" srcOrd="0" destOrd="0" presId="urn:microsoft.com/office/officeart/2005/8/layout/orgChart1"/>
    <dgm:cxn modelId="{A58C2C6E-8D56-4FB0-9CD5-6253F378B3ED}" type="presParOf" srcId="{D63F00B1-A884-6B41-8EA4-48B56256F075}" destId="{99FEDA35-63B9-EE42-B9A5-F092D118398E}" srcOrd="1" destOrd="0" presId="urn:microsoft.com/office/officeart/2005/8/layout/orgChart1"/>
    <dgm:cxn modelId="{D193A738-EA07-4CD8-B7B4-30C3DD95DF5A}" type="presParOf" srcId="{AE8AC4BA-9191-9B41-9B25-6A81CCD038C1}" destId="{1782AD65-4193-1E46-B517-5C9CBFC83B5E}" srcOrd="1" destOrd="0" presId="urn:microsoft.com/office/officeart/2005/8/layout/orgChart1"/>
    <dgm:cxn modelId="{95976755-7D54-42CB-A059-A961882EF3E4}" type="presParOf" srcId="{1782AD65-4193-1E46-B517-5C9CBFC83B5E}" destId="{95F5456B-E7F4-7543-96EF-094D94987E19}" srcOrd="0" destOrd="0" presId="urn:microsoft.com/office/officeart/2005/8/layout/orgChart1"/>
    <dgm:cxn modelId="{62B536A8-6132-484A-A9BA-B2AC2522C18D}" type="presParOf" srcId="{1782AD65-4193-1E46-B517-5C9CBFC83B5E}" destId="{B7C5E0D0-4E3B-D74D-8735-0B8DA481DB4B}" srcOrd="1" destOrd="0" presId="urn:microsoft.com/office/officeart/2005/8/layout/orgChart1"/>
    <dgm:cxn modelId="{2FC45C0B-0DBE-413A-A00C-C9222FECB738}" type="presParOf" srcId="{B7C5E0D0-4E3B-D74D-8735-0B8DA481DB4B}" destId="{A143B8EB-4E74-B348-9EFE-CAF193BD4D82}" srcOrd="0" destOrd="0" presId="urn:microsoft.com/office/officeart/2005/8/layout/orgChart1"/>
    <dgm:cxn modelId="{3E82C4FA-26D2-4D88-94A7-0F07829C62C0}" type="presParOf" srcId="{A143B8EB-4E74-B348-9EFE-CAF193BD4D82}" destId="{E617DA10-C390-A343-A2A8-1B5903325991}" srcOrd="0" destOrd="0" presId="urn:microsoft.com/office/officeart/2005/8/layout/orgChart1"/>
    <dgm:cxn modelId="{57862857-C7D7-4EE1-92F6-44A32D501E63}" type="presParOf" srcId="{A143B8EB-4E74-B348-9EFE-CAF193BD4D82}" destId="{09394473-895A-2E43-8636-BEA64A2A14AE}" srcOrd="1" destOrd="0" presId="urn:microsoft.com/office/officeart/2005/8/layout/orgChart1"/>
    <dgm:cxn modelId="{C5704E5A-EB44-4D96-B37A-68D899CBF6DB}" type="presParOf" srcId="{B7C5E0D0-4E3B-D74D-8735-0B8DA481DB4B}" destId="{24489D93-9FF4-F645-90C4-074449ECAE7C}" srcOrd="1" destOrd="0" presId="urn:microsoft.com/office/officeart/2005/8/layout/orgChart1"/>
    <dgm:cxn modelId="{4D6C1077-2B09-46EE-8C85-16EA77402F2D}" type="presParOf" srcId="{B7C5E0D0-4E3B-D74D-8735-0B8DA481DB4B}" destId="{E93182A8-EC65-1546-8964-7080202CCC85}" srcOrd="2" destOrd="0" presId="urn:microsoft.com/office/officeart/2005/8/layout/orgChart1"/>
    <dgm:cxn modelId="{1C63F051-F1B6-4DD0-86BE-E29C0EC866FA}" type="presParOf" srcId="{1782AD65-4193-1E46-B517-5C9CBFC83B5E}" destId="{6ED821C2-8F70-654F-92BF-2394BD54AF37}" srcOrd="2" destOrd="0" presId="urn:microsoft.com/office/officeart/2005/8/layout/orgChart1"/>
    <dgm:cxn modelId="{03201126-3011-4FBC-860B-5EBDF2A4EF37}" type="presParOf" srcId="{1782AD65-4193-1E46-B517-5C9CBFC83B5E}" destId="{46612DD8-D5A9-B541-BC8B-A1CF68C68784}" srcOrd="3" destOrd="0" presId="urn:microsoft.com/office/officeart/2005/8/layout/orgChart1"/>
    <dgm:cxn modelId="{D8AA3C81-F1F3-402B-BDBC-1027B0EEAC82}" type="presParOf" srcId="{46612DD8-D5A9-B541-BC8B-A1CF68C68784}" destId="{632866DE-5370-2941-B87A-4DC5BDC9A2AF}" srcOrd="0" destOrd="0" presId="urn:microsoft.com/office/officeart/2005/8/layout/orgChart1"/>
    <dgm:cxn modelId="{07A69935-043E-4DFF-AFD7-F789C4FAE468}" type="presParOf" srcId="{632866DE-5370-2941-B87A-4DC5BDC9A2AF}" destId="{3380857E-C495-0E46-9ED7-4D79E9773024}" srcOrd="0" destOrd="0" presId="urn:microsoft.com/office/officeart/2005/8/layout/orgChart1"/>
    <dgm:cxn modelId="{9D37B67C-C3E8-4F48-A7D6-9848279BCBA8}" type="presParOf" srcId="{632866DE-5370-2941-B87A-4DC5BDC9A2AF}" destId="{575B4554-BDA0-384D-8846-9B62DD9340F0}" srcOrd="1" destOrd="0" presId="urn:microsoft.com/office/officeart/2005/8/layout/orgChart1"/>
    <dgm:cxn modelId="{9225EE93-C36E-4A43-B98D-130FD1E4438C}" type="presParOf" srcId="{46612DD8-D5A9-B541-BC8B-A1CF68C68784}" destId="{0668724D-39A8-B041-B5E7-23A8F1A1D281}" srcOrd="1" destOrd="0" presId="urn:microsoft.com/office/officeart/2005/8/layout/orgChart1"/>
    <dgm:cxn modelId="{A802CB0F-AF13-4282-A3B9-04E117CF5420}" type="presParOf" srcId="{46612DD8-D5A9-B541-BC8B-A1CF68C68784}" destId="{EC50B0AF-44F5-3E42-B844-C37CE15BFD0C}" srcOrd="2" destOrd="0" presId="urn:microsoft.com/office/officeart/2005/8/layout/orgChart1"/>
    <dgm:cxn modelId="{F5072811-C8B5-415A-A0FF-298543B8DB80}" type="presParOf" srcId="{1782AD65-4193-1E46-B517-5C9CBFC83B5E}" destId="{08192D3D-524D-4541-894B-0361915FD45A}" srcOrd="4" destOrd="0" presId="urn:microsoft.com/office/officeart/2005/8/layout/orgChart1"/>
    <dgm:cxn modelId="{7F5A6CB5-FEC1-4AEF-B5AC-599EB8BD250D}" type="presParOf" srcId="{1782AD65-4193-1E46-B517-5C9CBFC83B5E}" destId="{46F5A26D-AC15-1A4C-B5C8-0EADD9751603}" srcOrd="5" destOrd="0" presId="urn:microsoft.com/office/officeart/2005/8/layout/orgChart1"/>
    <dgm:cxn modelId="{C137B203-9997-4A22-95E5-F30FDF5AC5C1}" type="presParOf" srcId="{46F5A26D-AC15-1A4C-B5C8-0EADD9751603}" destId="{58D81787-2031-8C43-B3C5-75FC669535DE}" srcOrd="0" destOrd="0" presId="urn:microsoft.com/office/officeart/2005/8/layout/orgChart1"/>
    <dgm:cxn modelId="{5CE7E997-624C-4A7F-9099-4E1CF49D7CC2}" type="presParOf" srcId="{58D81787-2031-8C43-B3C5-75FC669535DE}" destId="{672CC951-130F-9B4A-BC69-085266403E6E}" srcOrd="0" destOrd="0" presId="urn:microsoft.com/office/officeart/2005/8/layout/orgChart1"/>
    <dgm:cxn modelId="{8153392B-26C2-4016-A108-C6D4F6F788EE}" type="presParOf" srcId="{58D81787-2031-8C43-B3C5-75FC669535DE}" destId="{276D325B-0706-0D41-823C-A0689B4DE4C9}" srcOrd="1" destOrd="0" presId="urn:microsoft.com/office/officeart/2005/8/layout/orgChart1"/>
    <dgm:cxn modelId="{B4C1C28C-0929-4754-A2D1-76B266CC46C1}" type="presParOf" srcId="{46F5A26D-AC15-1A4C-B5C8-0EADD9751603}" destId="{4422FFCA-A6F5-B54D-9DA4-2D66EEC46496}" srcOrd="1" destOrd="0" presId="urn:microsoft.com/office/officeart/2005/8/layout/orgChart1"/>
    <dgm:cxn modelId="{A584E49B-B6AD-4D9D-8370-30DC801EB165}" type="presParOf" srcId="{46F5A26D-AC15-1A4C-B5C8-0EADD9751603}" destId="{6038E1B8-14F9-3D4D-A911-5D331B03620A}" srcOrd="2" destOrd="0" presId="urn:microsoft.com/office/officeart/2005/8/layout/orgChart1"/>
    <dgm:cxn modelId="{3B42135F-585D-4A66-921E-3DE49C84C5BA}" type="presParOf" srcId="{AE8AC4BA-9191-9B41-9B25-6A81CCD038C1}" destId="{E38C6F41-F239-8144-A231-61220C8B2C20}" srcOrd="2" destOrd="0" presId="urn:microsoft.com/office/officeart/2005/8/layout/orgChart1"/>
    <dgm:cxn modelId="{0DEB7183-1A2B-4C4B-84FA-AA78DA0AEC7C}" type="presParOf" srcId="{7534FF13-3ACA-E44E-9A74-EAC002E40F77}" destId="{E71DFA66-D5A3-1947-9031-605A104D4AAB}" srcOrd="18" destOrd="0" presId="urn:microsoft.com/office/officeart/2005/8/layout/orgChart1"/>
    <dgm:cxn modelId="{0EA64AA1-773B-43F8-A27F-426BED1F3236}" type="presParOf" srcId="{7534FF13-3ACA-E44E-9A74-EAC002E40F77}" destId="{B3F479D8-D745-774C-A2B5-71143A52F48C}" srcOrd="19" destOrd="0" presId="urn:microsoft.com/office/officeart/2005/8/layout/orgChart1"/>
    <dgm:cxn modelId="{40B4913B-74E2-41A9-B615-FCD172A7F90B}" type="presParOf" srcId="{B3F479D8-D745-774C-A2B5-71143A52F48C}" destId="{937B97F7-67D0-7745-9CD2-4D9F2FD1CD59}" srcOrd="0" destOrd="0" presId="urn:microsoft.com/office/officeart/2005/8/layout/orgChart1"/>
    <dgm:cxn modelId="{887647D2-AC02-43A6-8527-3A368830F782}" type="presParOf" srcId="{937B97F7-67D0-7745-9CD2-4D9F2FD1CD59}" destId="{55622D85-821E-D249-974E-5E344CD9036A}" srcOrd="0" destOrd="0" presId="urn:microsoft.com/office/officeart/2005/8/layout/orgChart1"/>
    <dgm:cxn modelId="{908A6073-B0E1-48E2-8510-FA744FDD9439}" type="presParOf" srcId="{937B97F7-67D0-7745-9CD2-4D9F2FD1CD59}" destId="{CD44629A-FDB7-A64D-BCFB-1A14D316489C}" srcOrd="1" destOrd="0" presId="urn:microsoft.com/office/officeart/2005/8/layout/orgChart1"/>
    <dgm:cxn modelId="{242DCBA1-5793-48D3-8E25-AC1F29346B59}" type="presParOf" srcId="{B3F479D8-D745-774C-A2B5-71143A52F48C}" destId="{EF31AEB2-C048-F94D-9CAB-BC3F71F7E0A3}" srcOrd="1" destOrd="0" presId="urn:microsoft.com/office/officeart/2005/8/layout/orgChart1"/>
    <dgm:cxn modelId="{A1685935-2261-42A9-9C4C-9EFEBCD9DCD0}" type="presParOf" srcId="{EF31AEB2-C048-F94D-9CAB-BC3F71F7E0A3}" destId="{7A96C5CE-ED3D-2946-9725-7FF843AE4838}" srcOrd="0" destOrd="0" presId="urn:microsoft.com/office/officeart/2005/8/layout/orgChart1"/>
    <dgm:cxn modelId="{50722611-B614-43CA-B51E-A0903F3DCE2E}" type="presParOf" srcId="{EF31AEB2-C048-F94D-9CAB-BC3F71F7E0A3}" destId="{1D866E6A-AA5B-C948-B622-3EC97F59C268}" srcOrd="1" destOrd="0" presId="urn:microsoft.com/office/officeart/2005/8/layout/orgChart1"/>
    <dgm:cxn modelId="{31394B22-B936-4AFC-8EE1-1C72FBEE7B72}" type="presParOf" srcId="{1D866E6A-AA5B-C948-B622-3EC97F59C268}" destId="{C13E4E7D-EE7E-064C-B086-D9B485E7F1E4}" srcOrd="0" destOrd="0" presId="urn:microsoft.com/office/officeart/2005/8/layout/orgChart1"/>
    <dgm:cxn modelId="{CEC92D3F-B22A-4188-B779-4536A66DB06E}" type="presParOf" srcId="{C13E4E7D-EE7E-064C-B086-D9B485E7F1E4}" destId="{30DF0136-273E-0944-8A73-6AE0CD066868}" srcOrd="0" destOrd="0" presId="urn:microsoft.com/office/officeart/2005/8/layout/orgChart1"/>
    <dgm:cxn modelId="{5C30FB19-4E62-4D4D-A48C-5EF7D3CB8CBF}" type="presParOf" srcId="{C13E4E7D-EE7E-064C-B086-D9B485E7F1E4}" destId="{D1F2FF80-0000-7943-AB99-4B14F362F1B0}" srcOrd="1" destOrd="0" presId="urn:microsoft.com/office/officeart/2005/8/layout/orgChart1"/>
    <dgm:cxn modelId="{F1DB463E-C621-4B06-8F79-1794F842B3F6}" type="presParOf" srcId="{1D866E6A-AA5B-C948-B622-3EC97F59C268}" destId="{E860FB90-F02B-824B-98F1-E53BF6FB0B3B}" srcOrd="1" destOrd="0" presId="urn:microsoft.com/office/officeart/2005/8/layout/orgChart1"/>
    <dgm:cxn modelId="{AF76B833-930C-4777-9BB2-F2FA81109683}" type="presParOf" srcId="{1D866E6A-AA5B-C948-B622-3EC97F59C268}" destId="{B23CC45F-F446-AD49-874E-367F57EEEC60}" srcOrd="2" destOrd="0" presId="urn:microsoft.com/office/officeart/2005/8/layout/orgChart1"/>
    <dgm:cxn modelId="{DDEB5366-9269-46C9-9E3A-B3BFA60DBE6C}" type="presParOf" srcId="{B3F479D8-D745-774C-A2B5-71143A52F48C}" destId="{25BD924F-0319-D94B-BB7D-C654C63AB311}" srcOrd="2" destOrd="0" presId="urn:microsoft.com/office/officeart/2005/8/layout/orgChart1"/>
    <dgm:cxn modelId="{AB9A807E-DE27-4F9E-A925-D439BC591024}" type="presParOf" srcId="{496F794C-782B-1745-B6AE-4167BF8D64C9}" destId="{CD134845-90B9-FA4F-9D99-D488850720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C5CE-ED3D-2946-9725-7FF843AE4838}">
      <dsp:nvSpPr>
        <dsp:cNvPr id="0" name=""/>
        <dsp:cNvSpPr/>
      </dsp:nvSpPr>
      <dsp:spPr>
        <a:xfrm>
          <a:off x="9512882"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1DFA66-D5A3-1947-9031-605A104D4AAB}">
      <dsp:nvSpPr>
        <dsp:cNvPr id="0" name=""/>
        <dsp:cNvSpPr/>
      </dsp:nvSpPr>
      <dsp:spPr>
        <a:xfrm>
          <a:off x="5149693" y="549743"/>
          <a:ext cx="4709131" cy="181619"/>
        </a:xfrm>
        <a:custGeom>
          <a:avLst/>
          <a:gdLst/>
          <a:ahLst/>
          <a:cxnLst/>
          <a:rect l="0" t="0" r="0" b="0"/>
          <a:pathLst>
            <a:path>
              <a:moveTo>
                <a:pt x="0" y="0"/>
              </a:moveTo>
              <a:lnTo>
                <a:pt x="0" y="90809"/>
              </a:lnTo>
              <a:lnTo>
                <a:pt x="4709131" y="90809"/>
              </a:lnTo>
              <a:lnTo>
                <a:pt x="4709131"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92D3D-524D-4541-894B-0361915FD45A}">
      <dsp:nvSpPr>
        <dsp:cNvPr id="0" name=""/>
        <dsp:cNvSpPr/>
      </dsp:nvSpPr>
      <dsp:spPr>
        <a:xfrm>
          <a:off x="8466409" y="1163789"/>
          <a:ext cx="129728" cy="1625925"/>
        </a:xfrm>
        <a:custGeom>
          <a:avLst/>
          <a:gdLst/>
          <a:ahLst/>
          <a:cxnLst/>
          <a:rect l="0" t="0" r="0" b="0"/>
          <a:pathLst>
            <a:path>
              <a:moveTo>
                <a:pt x="0" y="0"/>
              </a:moveTo>
              <a:lnTo>
                <a:pt x="0" y="1625925"/>
              </a:lnTo>
              <a:lnTo>
                <a:pt x="129728" y="1625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D821C2-8F70-654F-92BF-2394BD54AF37}">
      <dsp:nvSpPr>
        <dsp:cNvPr id="0" name=""/>
        <dsp:cNvSpPr/>
      </dsp:nvSpPr>
      <dsp:spPr>
        <a:xfrm>
          <a:off x="8466409"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5456B-E7F4-7543-96EF-094D94987E19}">
      <dsp:nvSpPr>
        <dsp:cNvPr id="0" name=""/>
        <dsp:cNvSpPr/>
      </dsp:nvSpPr>
      <dsp:spPr>
        <a:xfrm>
          <a:off x="8466409"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5E81AE-DBB9-974B-91C0-AF2E152DBA99}">
      <dsp:nvSpPr>
        <dsp:cNvPr id="0" name=""/>
        <dsp:cNvSpPr/>
      </dsp:nvSpPr>
      <dsp:spPr>
        <a:xfrm>
          <a:off x="5149693" y="549743"/>
          <a:ext cx="3662657" cy="181619"/>
        </a:xfrm>
        <a:custGeom>
          <a:avLst/>
          <a:gdLst/>
          <a:ahLst/>
          <a:cxnLst/>
          <a:rect l="0" t="0" r="0" b="0"/>
          <a:pathLst>
            <a:path>
              <a:moveTo>
                <a:pt x="0" y="0"/>
              </a:moveTo>
              <a:lnTo>
                <a:pt x="0" y="90809"/>
              </a:lnTo>
              <a:lnTo>
                <a:pt x="3662657" y="90809"/>
              </a:lnTo>
              <a:lnTo>
                <a:pt x="3662657"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4B146-2D60-7745-9689-188653D4099C}">
      <dsp:nvSpPr>
        <dsp:cNvPr id="0" name=""/>
        <dsp:cNvSpPr/>
      </dsp:nvSpPr>
      <dsp:spPr>
        <a:xfrm>
          <a:off x="7419935"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A2ADE-CB6E-6346-B045-A78F4FD52D05}">
      <dsp:nvSpPr>
        <dsp:cNvPr id="0" name=""/>
        <dsp:cNvSpPr/>
      </dsp:nvSpPr>
      <dsp:spPr>
        <a:xfrm>
          <a:off x="7419935"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61227-D6A7-664C-BF93-BC2CD801AD1F}">
      <dsp:nvSpPr>
        <dsp:cNvPr id="0" name=""/>
        <dsp:cNvSpPr/>
      </dsp:nvSpPr>
      <dsp:spPr>
        <a:xfrm>
          <a:off x="5149693" y="549743"/>
          <a:ext cx="2616183" cy="181619"/>
        </a:xfrm>
        <a:custGeom>
          <a:avLst/>
          <a:gdLst/>
          <a:ahLst/>
          <a:cxnLst/>
          <a:rect l="0" t="0" r="0" b="0"/>
          <a:pathLst>
            <a:path>
              <a:moveTo>
                <a:pt x="0" y="0"/>
              </a:moveTo>
              <a:lnTo>
                <a:pt x="0" y="90809"/>
              </a:lnTo>
              <a:lnTo>
                <a:pt x="2616183" y="90809"/>
              </a:lnTo>
              <a:lnTo>
                <a:pt x="2616183"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D61DA8-A483-A541-B594-3608833FB05F}">
      <dsp:nvSpPr>
        <dsp:cNvPr id="0" name=""/>
        <dsp:cNvSpPr/>
      </dsp:nvSpPr>
      <dsp:spPr>
        <a:xfrm>
          <a:off x="6373461" y="1163789"/>
          <a:ext cx="129728" cy="2854018"/>
        </a:xfrm>
        <a:custGeom>
          <a:avLst/>
          <a:gdLst/>
          <a:ahLst/>
          <a:cxnLst/>
          <a:rect l="0" t="0" r="0" b="0"/>
          <a:pathLst>
            <a:path>
              <a:moveTo>
                <a:pt x="0" y="0"/>
              </a:moveTo>
              <a:lnTo>
                <a:pt x="0" y="2854018"/>
              </a:lnTo>
              <a:lnTo>
                <a:pt x="129728" y="28540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C90F73-E600-C94C-BF65-5DC8F1085F3B}">
      <dsp:nvSpPr>
        <dsp:cNvPr id="0" name=""/>
        <dsp:cNvSpPr/>
      </dsp:nvSpPr>
      <dsp:spPr>
        <a:xfrm>
          <a:off x="6373461" y="1163789"/>
          <a:ext cx="129728" cy="2239972"/>
        </a:xfrm>
        <a:custGeom>
          <a:avLst/>
          <a:gdLst/>
          <a:ahLst/>
          <a:cxnLst/>
          <a:rect l="0" t="0" r="0" b="0"/>
          <a:pathLst>
            <a:path>
              <a:moveTo>
                <a:pt x="0" y="0"/>
              </a:moveTo>
              <a:lnTo>
                <a:pt x="0" y="2239972"/>
              </a:lnTo>
              <a:lnTo>
                <a:pt x="129728" y="22399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25BDA-5E4D-4D41-9F1E-D7880A10FF19}">
      <dsp:nvSpPr>
        <dsp:cNvPr id="0" name=""/>
        <dsp:cNvSpPr/>
      </dsp:nvSpPr>
      <dsp:spPr>
        <a:xfrm>
          <a:off x="6373461" y="1163789"/>
          <a:ext cx="129728" cy="1625925"/>
        </a:xfrm>
        <a:custGeom>
          <a:avLst/>
          <a:gdLst/>
          <a:ahLst/>
          <a:cxnLst/>
          <a:rect l="0" t="0" r="0" b="0"/>
          <a:pathLst>
            <a:path>
              <a:moveTo>
                <a:pt x="0" y="0"/>
              </a:moveTo>
              <a:lnTo>
                <a:pt x="0" y="1625925"/>
              </a:lnTo>
              <a:lnTo>
                <a:pt x="129728" y="1625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E40E12-8C46-6C4D-8C2C-F01A2F5A2B8B}">
      <dsp:nvSpPr>
        <dsp:cNvPr id="0" name=""/>
        <dsp:cNvSpPr/>
      </dsp:nvSpPr>
      <dsp:spPr>
        <a:xfrm>
          <a:off x="6373461"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F280E9-C3BC-DC4E-B6CC-564EBB595187}">
      <dsp:nvSpPr>
        <dsp:cNvPr id="0" name=""/>
        <dsp:cNvSpPr/>
      </dsp:nvSpPr>
      <dsp:spPr>
        <a:xfrm>
          <a:off x="6373461"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DD2AA-DD58-F343-8370-6A5CECB469FD}">
      <dsp:nvSpPr>
        <dsp:cNvPr id="0" name=""/>
        <dsp:cNvSpPr/>
      </dsp:nvSpPr>
      <dsp:spPr>
        <a:xfrm>
          <a:off x="5149693" y="549743"/>
          <a:ext cx="1569710" cy="181619"/>
        </a:xfrm>
        <a:custGeom>
          <a:avLst/>
          <a:gdLst/>
          <a:ahLst/>
          <a:cxnLst/>
          <a:rect l="0" t="0" r="0" b="0"/>
          <a:pathLst>
            <a:path>
              <a:moveTo>
                <a:pt x="0" y="0"/>
              </a:moveTo>
              <a:lnTo>
                <a:pt x="0" y="90809"/>
              </a:lnTo>
              <a:lnTo>
                <a:pt x="1569710" y="90809"/>
              </a:lnTo>
              <a:lnTo>
                <a:pt x="156971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CC087-86FD-BC47-A91B-59500510538E}">
      <dsp:nvSpPr>
        <dsp:cNvPr id="0" name=""/>
        <dsp:cNvSpPr/>
      </dsp:nvSpPr>
      <dsp:spPr>
        <a:xfrm>
          <a:off x="5326988"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BC4E7-F560-BB40-8483-2655E1E8FE14}">
      <dsp:nvSpPr>
        <dsp:cNvPr id="0" name=""/>
        <dsp:cNvSpPr/>
      </dsp:nvSpPr>
      <dsp:spPr>
        <a:xfrm>
          <a:off x="5326988"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06B92-E639-6C4E-B5D5-242AF3798286}">
      <dsp:nvSpPr>
        <dsp:cNvPr id="0" name=""/>
        <dsp:cNvSpPr/>
      </dsp:nvSpPr>
      <dsp:spPr>
        <a:xfrm>
          <a:off x="5149693" y="549743"/>
          <a:ext cx="523236" cy="181619"/>
        </a:xfrm>
        <a:custGeom>
          <a:avLst/>
          <a:gdLst/>
          <a:ahLst/>
          <a:cxnLst/>
          <a:rect l="0" t="0" r="0" b="0"/>
          <a:pathLst>
            <a:path>
              <a:moveTo>
                <a:pt x="0" y="0"/>
              </a:moveTo>
              <a:lnTo>
                <a:pt x="0" y="90809"/>
              </a:lnTo>
              <a:lnTo>
                <a:pt x="523236" y="90809"/>
              </a:lnTo>
              <a:lnTo>
                <a:pt x="523236"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A5BC9-A4AB-FF4E-BEA0-5934780F05BD}">
      <dsp:nvSpPr>
        <dsp:cNvPr id="0" name=""/>
        <dsp:cNvSpPr/>
      </dsp:nvSpPr>
      <dsp:spPr>
        <a:xfrm>
          <a:off x="4280514" y="1163789"/>
          <a:ext cx="129728" cy="2239972"/>
        </a:xfrm>
        <a:custGeom>
          <a:avLst/>
          <a:gdLst/>
          <a:ahLst/>
          <a:cxnLst/>
          <a:rect l="0" t="0" r="0" b="0"/>
          <a:pathLst>
            <a:path>
              <a:moveTo>
                <a:pt x="0" y="0"/>
              </a:moveTo>
              <a:lnTo>
                <a:pt x="0" y="2239972"/>
              </a:lnTo>
              <a:lnTo>
                <a:pt x="129728" y="22399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61C77-B845-B844-AE9A-F2A9BD8A2EF4}">
      <dsp:nvSpPr>
        <dsp:cNvPr id="0" name=""/>
        <dsp:cNvSpPr/>
      </dsp:nvSpPr>
      <dsp:spPr>
        <a:xfrm>
          <a:off x="4280514" y="1163789"/>
          <a:ext cx="129728" cy="1625925"/>
        </a:xfrm>
        <a:custGeom>
          <a:avLst/>
          <a:gdLst/>
          <a:ahLst/>
          <a:cxnLst/>
          <a:rect l="0" t="0" r="0" b="0"/>
          <a:pathLst>
            <a:path>
              <a:moveTo>
                <a:pt x="0" y="0"/>
              </a:moveTo>
              <a:lnTo>
                <a:pt x="0" y="1625925"/>
              </a:lnTo>
              <a:lnTo>
                <a:pt x="129728" y="1625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F81D3-CD30-6248-AA9A-29A7EEECF084}">
      <dsp:nvSpPr>
        <dsp:cNvPr id="0" name=""/>
        <dsp:cNvSpPr/>
      </dsp:nvSpPr>
      <dsp:spPr>
        <a:xfrm>
          <a:off x="4280514"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58E78-C9BD-424A-8B05-FCD9C854EC56}">
      <dsp:nvSpPr>
        <dsp:cNvPr id="0" name=""/>
        <dsp:cNvSpPr/>
      </dsp:nvSpPr>
      <dsp:spPr>
        <a:xfrm>
          <a:off x="4280514"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BC3CD-D9B6-D448-9C6D-B25A9FBE729B}">
      <dsp:nvSpPr>
        <dsp:cNvPr id="0" name=""/>
        <dsp:cNvSpPr/>
      </dsp:nvSpPr>
      <dsp:spPr>
        <a:xfrm>
          <a:off x="4626456" y="549743"/>
          <a:ext cx="523236" cy="181619"/>
        </a:xfrm>
        <a:custGeom>
          <a:avLst/>
          <a:gdLst/>
          <a:ahLst/>
          <a:cxnLst/>
          <a:rect l="0" t="0" r="0" b="0"/>
          <a:pathLst>
            <a:path>
              <a:moveTo>
                <a:pt x="523236" y="0"/>
              </a:moveTo>
              <a:lnTo>
                <a:pt x="523236" y="90809"/>
              </a:lnTo>
              <a:lnTo>
                <a:pt x="0" y="90809"/>
              </a:lnTo>
              <a:lnTo>
                <a:pt x="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6189D2-E3F7-8D49-ACC8-A3531AF04E08}">
      <dsp:nvSpPr>
        <dsp:cNvPr id="0" name=""/>
        <dsp:cNvSpPr/>
      </dsp:nvSpPr>
      <dsp:spPr>
        <a:xfrm>
          <a:off x="3234041"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68B27-A42F-2E4C-9565-C76179CE51B7}">
      <dsp:nvSpPr>
        <dsp:cNvPr id="0" name=""/>
        <dsp:cNvSpPr/>
      </dsp:nvSpPr>
      <dsp:spPr>
        <a:xfrm>
          <a:off x="3579982" y="549743"/>
          <a:ext cx="1569710" cy="181619"/>
        </a:xfrm>
        <a:custGeom>
          <a:avLst/>
          <a:gdLst/>
          <a:ahLst/>
          <a:cxnLst/>
          <a:rect l="0" t="0" r="0" b="0"/>
          <a:pathLst>
            <a:path>
              <a:moveTo>
                <a:pt x="1569710" y="0"/>
              </a:moveTo>
              <a:lnTo>
                <a:pt x="1569710" y="90809"/>
              </a:lnTo>
              <a:lnTo>
                <a:pt x="0" y="90809"/>
              </a:lnTo>
              <a:lnTo>
                <a:pt x="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465A73-E579-DA4A-B721-AA91C26E1B26}">
      <dsp:nvSpPr>
        <dsp:cNvPr id="0" name=""/>
        <dsp:cNvSpPr/>
      </dsp:nvSpPr>
      <dsp:spPr>
        <a:xfrm>
          <a:off x="2187567" y="1163789"/>
          <a:ext cx="129728" cy="1625925"/>
        </a:xfrm>
        <a:custGeom>
          <a:avLst/>
          <a:gdLst/>
          <a:ahLst/>
          <a:cxnLst/>
          <a:rect l="0" t="0" r="0" b="0"/>
          <a:pathLst>
            <a:path>
              <a:moveTo>
                <a:pt x="0" y="0"/>
              </a:moveTo>
              <a:lnTo>
                <a:pt x="0" y="1625925"/>
              </a:lnTo>
              <a:lnTo>
                <a:pt x="129728" y="1625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A5EAD-C4EC-9448-B83F-1F94BEFC1E3C}">
      <dsp:nvSpPr>
        <dsp:cNvPr id="0" name=""/>
        <dsp:cNvSpPr/>
      </dsp:nvSpPr>
      <dsp:spPr>
        <a:xfrm>
          <a:off x="2187567"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E7447-8DEB-5744-B38F-10788399C656}">
      <dsp:nvSpPr>
        <dsp:cNvPr id="0" name=""/>
        <dsp:cNvSpPr/>
      </dsp:nvSpPr>
      <dsp:spPr>
        <a:xfrm>
          <a:off x="2187567"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AB6076-8BDC-1E4E-86AC-C7635535F3B6}">
      <dsp:nvSpPr>
        <dsp:cNvPr id="0" name=""/>
        <dsp:cNvSpPr/>
      </dsp:nvSpPr>
      <dsp:spPr>
        <a:xfrm>
          <a:off x="2533509" y="549743"/>
          <a:ext cx="2616183" cy="181619"/>
        </a:xfrm>
        <a:custGeom>
          <a:avLst/>
          <a:gdLst/>
          <a:ahLst/>
          <a:cxnLst/>
          <a:rect l="0" t="0" r="0" b="0"/>
          <a:pathLst>
            <a:path>
              <a:moveTo>
                <a:pt x="2616183" y="0"/>
              </a:moveTo>
              <a:lnTo>
                <a:pt x="2616183" y="90809"/>
              </a:lnTo>
              <a:lnTo>
                <a:pt x="0" y="90809"/>
              </a:lnTo>
              <a:lnTo>
                <a:pt x="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ABF7A-437D-C043-BE4F-3126B1665DD3}">
      <dsp:nvSpPr>
        <dsp:cNvPr id="0" name=""/>
        <dsp:cNvSpPr/>
      </dsp:nvSpPr>
      <dsp:spPr>
        <a:xfrm>
          <a:off x="1141094"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C5779-0B36-3948-A005-DF4C585D933F}">
      <dsp:nvSpPr>
        <dsp:cNvPr id="0" name=""/>
        <dsp:cNvSpPr/>
      </dsp:nvSpPr>
      <dsp:spPr>
        <a:xfrm>
          <a:off x="1141094"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64654A-0BAE-8943-98AB-D7F5FF5BAF47}">
      <dsp:nvSpPr>
        <dsp:cNvPr id="0" name=""/>
        <dsp:cNvSpPr/>
      </dsp:nvSpPr>
      <dsp:spPr>
        <a:xfrm>
          <a:off x="1487035" y="549743"/>
          <a:ext cx="3662657" cy="181619"/>
        </a:xfrm>
        <a:custGeom>
          <a:avLst/>
          <a:gdLst/>
          <a:ahLst/>
          <a:cxnLst/>
          <a:rect l="0" t="0" r="0" b="0"/>
          <a:pathLst>
            <a:path>
              <a:moveTo>
                <a:pt x="3662657" y="0"/>
              </a:moveTo>
              <a:lnTo>
                <a:pt x="3662657" y="90809"/>
              </a:lnTo>
              <a:lnTo>
                <a:pt x="0" y="90809"/>
              </a:lnTo>
              <a:lnTo>
                <a:pt x="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B95C4-39D3-7542-8EAF-9DC4BE24B187}">
      <dsp:nvSpPr>
        <dsp:cNvPr id="0" name=""/>
        <dsp:cNvSpPr/>
      </dsp:nvSpPr>
      <dsp:spPr>
        <a:xfrm>
          <a:off x="94620" y="1163789"/>
          <a:ext cx="129728" cy="1011879"/>
        </a:xfrm>
        <a:custGeom>
          <a:avLst/>
          <a:gdLst/>
          <a:ahLst/>
          <a:cxnLst/>
          <a:rect l="0" t="0" r="0" b="0"/>
          <a:pathLst>
            <a:path>
              <a:moveTo>
                <a:pt x="0" y="0"/>
              </a:moveTo>
              <a:lnTo>
                <a:pt x="0" y="1011879"/>
              </a:lnTo>
              <a:lnTo>
                <a:pt x="129728" y="10118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CCEE9-4844-8946-A988-C8AC4288D6DC}">
      <dsp:nvSpPr>
        <dsp:cNvPr id="0" name=""/>
        <dsp:cNvSpPr/>
      </dsp:nvSpPr>
      <dsp:spPr>
        <a:xfrm>
          <a:off x="94620" y="1163789"/>
          <a:ext cx="129728" cy="397832"/>
        </a:xfrm>
        <a:custGeom>
          <a:avLst/>
          <a:gdLst/>
          <a:ahLst/>
          <a:cxnLst/>
          <a:rect l="0" t="0" r="0" b="0"/>
          <a:pathLst>
            <a:path>
              <a:moveTo>
                <a:pt x="0" y="0"/>
              </a:moveTo>
              <a:lnTo>
                <a:pt x="0" y="397832"/>
              </a:lnTo>
              <a:lnTo>
                <a:pt x="129728" y="397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8E7D9-B0B5-1544-B6CD-3FFAD9B2E172}">
      <dsp:nvSpPr>
        <dsp:cNvPr id="0" name=""/>
        <dsp:cNvSpPr/>
      </dsp:nvSpPr>
      <dsp:spPr>
        <a:xfrm>
          <a:off x="440562" y="549743"/>
          <a:ext cx="4709131" cy="181619"/>
        </a:xfrm>
        <a:custGeom>
          <a:avLst/>
          <a:gdLst/>
          <a:ahLst/>
          <a:cxnLst/>
          <a:rect l="0" t="0" r="0" b="0"/>
          <a:pathLst>
            <a:path>
              <a:moveTo>
                <a:pt x="4709131" y="0"/>
              </a:moveTo>
              <a:lnTo>
                <a:pt x="4709131" y="90809"/>
              </a:lnTo>
              <a:lnTo>
                <a:pt x="0" y="90809"/>
              </a:lnTo>
              <a:lnTo>
                <a:pt x="0" y="181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A4216-254B-3E44-A3B0-592CDA37FA47}">
      <dsp:nvSpPr>
        <dsp:cNvPr id="0" name=""/>
        <dsp:cNvSpPr/>
      </dsp:nvSpPr>
      <dsp:spPr>
        <a:xfrm>
          <a:off x="4717266" y="117316"/>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Başkan               Hayal Demirci</a:t>
          </a:r>
        </a:p>
      </dsp:txBody>
      <dsp:txXfrm>
        <a:off x="4717266" y="117316"/>
        <a:ext cx="864854" cy="432427"/>
      </dsp:txXfrm>
    </dsp:sp>
    <dsp:sp modelId="{40456855-FBA1-4945-A12D-955760B517F3}">
      <dsp:nvSpPr>
        <dsp:cNvPr id="0" name=""/>
        <dsp:cNvSpPr/>
      </dsp:nvSpPr>
      <dsp:spPr>
        <a:xfrm>
          <a:off x="8135"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Eğitim ve Süpervizör Sorumlusu</a:t>
          </a:r>
        </a:p>
      </dsp:txBody>
      <dsp:txXfrm>
        <a:off x="8135" y="731362"/>
        <a:ext cx="864854" cy="432427"/>
      </dsp:txXfrm>
    </dsp:sp>
    <dsp:sp modelId="{977BD44D-6F2D-0B40-A154-6C5FF76E96E2}">
      <dsp:nvSpPr>
        <dsp:cNvPr id="0" name=""/>
        <dsp:cNvSpPr/>
      </dsp:nvSpPr>
      <dsp:spPr>
        <a:xfrm>
          <a:off x="224348"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Zeynep </a:t>
          </a:r>
          <a:r>
            <a:rPr lang="tr-TR" sz="1000" kern="1200" dirty="0" err="1"/>
            <a:t>Özmeydan</a:t>
          </a:r>
          <a:endParaRPr lang="tr-TR" sz="1000" kern="1200" dirty="0"/>
        </a:p>
      </dsp:txBody>
      <dsp:txXfrm>
        <a:off x="224348" y="1345408"/>
        <a:ext cx="864854" cy="432427"/>
      </dsp:txXfrm>
    </dsp:sp>
    <dsp:sp modelId="{6941EC58-5DCB-7744-BBD7-4EC3B5A20FD6}">
      <dsp:nvSpPr>
        <dsp:cNvPr id="0" name=""/>
        <dsp:cNvSpPr/>
      </dsp:nvSpPr>
      <dsp:spPr>
        <a:xfrm>
          <a:off x="224348"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Nalan Saban</a:t>
          </a:r>
        </a:p>
      </dsp:txBody>
      <dsp:txXfrm>
        <a:off x="224348" y="1959455"/>
        <a:ext cx="864854" cy="432427"/>
      </dsp:txXfrm>
    </dsp:sp>
    <dsp:sp modelId="{0CBB1EEF-2558-AD42-ADE1-47F25587B841}">
      <dsp:nvSpPr>
        <dsp:cNvPr id="0" name=""/>
        <dsp:cNvSpPr/>
      </dsp:nvSpPr>
      <dsp:spPr>
        <a:xfrm>
          <a:off x="1054608"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Koordinasyon ve Resmi İşler Sorumlusu</a:t>
          </a:r>
        </a:p>
      </dsp:txBody>
      <dsp:txXfrm>
        <a:off x="1054608" y="731362"/>
        <a:ext cx="864854" cy="432427"/>
      </dsp:txXfrm>
    </dsp:sp>
    <dsp:sp modelId="{B5F94A92-F732-7B4A-A9C7-05F8C698C54F}">
      <dsp:nvSpPr>
        <dsp:cNvPr id="0" name=""/>
        <dsp:cNvSpPr/>
      </dsp:nvSpPr>
      <dsp:spPr>
        <a:xfrm>
          <a:off x="1270822"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Ahmet Cemil Ölçer</a:t>
          </a:r>
        </a:p>
      </dsp:txBody>
      <dsp:txXfrm>
        <a:off x="1270822" y="1345408"/>
        <a:ext cx="864854" cy="432427"/>
      </dsp:txXfrm>
    </dsp:sp>
    <dsp:sp modelId="{1FAF052C-F945-5A41-98D8-2905788D2A63}">
      <dsp:nvSpPr>
        <dsp:cNvPr id="0" name=""/>
        <dsp:cNvSpPr/>
      </dsp:nvSpPr>
      <dsp:spPr>
        <a:xfrm>
          <a:off x="1270822"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Esra Kan</a:t>
          </a:r>
        </a:p>
      </dsp:txBody>
      <dsp:txXfrm>
        <a:off x="1270822" y="1959455"/>
        <a:ext cx="864854" cy="432427"/>
      </dsp:txXfrm>
    </dsp:sp>
    <dsp:sp modelId="{BD6C02B0-E1EC-BC4B-888C-EECFAD0530FA}">
      <dsp:nvSpPr>
        <dsp:cNvPr id="0" name=""/>
        <dsp:cNvSpPr/>
      </dsp:nvSpPr>
      <dsp:spPr>
        <a:xfrm>
          <a:off x="2101082"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Teşkilatlanma Sorumlusu</a:t>
          </a:r>
        </a:p>
      </dsp:txBody>
      <dsp:txXfrm>
        <a:off x="2101082" y="731362"/>
        <a:ext cx="864854" cy="432427"/>
      </dsp:txXfrm>
    </dsp:sp>
    <dsp:sp modelId="{CF3338CE-2F3A-3F4A-AF6B-C0CE7DB884E3}">
      <dsp:nvSpPr>
        <dsp:cNvPr id="0" name=""/>
        <dsp:cNvSpPr/>
      </dsp:nvSpPr>
      <dsp:spPr>
        <a:xfrm>
          <a:off x="2317295"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Mustafa Çetinkaya</a:t>
          </a:r>
        </a:p>
      </dsp:txBody>
      <dsp:txXfrm>
        <a:off x="2317295" y="1345408"/>
        <a:ext cx="864854" cy="432427"/>
      </dsp:txXfrm>
    </dsp:sp>
    <dsp:sp modelId="{99913C1C-FB65-2540-AED3-8720B4BE9EB3}">
      <dsp:nvSpPr>
        <dsp:cNvPr id="0" name=""/>
        <dsp:cNvSpPr/>
      </dsp:nvSpPr>
      <dsp:spPr>
        <a:xfrm>
          <a:off x="2317295"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Birgül Gülen</a:t>
          </a:r>
        </a:p>
      </dsp:txBody>
      <dsp:txXfrm>
        <a:off x="2317295" y="1959455"/>
        <a:ext cx="864854" cy="432427"/>
      </dsp:txXfrm>
    </dsp:sp>
    <dsp:sp modelId="{9170664F-5C7E-A24E-BD79-473B9A231691}">
      <dsp:nvSpPr>
        <dsp:cNvPr id="0" name=""/>
        <dsp:cNvSpPr/>
      </dsp:nvSpPr>
      <dsp:spPr>
        <a:xfrm>
          <a:off x="2317295" y="2573501"/>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Nurdan </a:t>
          </a:r>
          <a:r>
            <a:rPr lang="tr-TR" sz="1000" kern="1200" dirty="0" err="1"/>
            <a:t>Özçelebi</a:t>
          </a:r>
          <a:endParaRPr lang="tr-TR" sz="1000" kern="1200" dirty="0"/>
        </a:p>
      </dsp:txBody>
      <dsp:txXfrm>
        <a:off x="2317295" y="2573501"/>
        <a:ext cx="864854" cy="432427"/>
      </dsp:txXfrm>
    </dsp:sp>
    <dsp:sp modelId="{C222FFA8-E60A-0C45-879E-C3A84C353190}">
      <dsp:nvSpPr>
        <dsp:cNvPr id="0" name=""/>
        <dsp:cNvSpPr/>
      </dsp:nvSpPr>
      <dsp:spPr>
        <a:xfrm>
          <a:off x="3147555"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Uluslararası İlişkiler</a:t>
          </a:r>
        </a:p>
      </dsp:txBody>
      <dsp:txXfrm>
        <a:off x="3147555" y="731362"/>
        <a:ext cx="864854" cy="432427"/>
      </dsp:txXfrm>
    </dsp:sp>
    <dsp:sp modelId="{17C509E7-1017-7E45-ADFF-B1E4E7B3057C}">
      <dsp:nvSpPr>
        <dsp:cNvPr id="0" name=""/>
        <dsp:cNvSpPr/>
      </dsp:nvSpPr>
      <dsp:spPr>
        <a:xfrm>
          <a:off x="3363769"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Zeynep Zat</a:t>
          </a:r>
        </a:p>
      </dsp:txBody>
      <dsp:txXfrm>
        <a:off x="3363769" y="1345408"/>
        <a:ext cx="864854" cy="432427"/>
      </dsp:txXfrm>
    </dsp:sp>
    <dsp:sp modelId="{6B5CC850-7E7F-C945-BF08-3993EF8534E4}">
      <dsp:nvSpPr>
        <dsp:cNvPr id="0" name=""/>
        <dsp:cNvSpPr/>
      </dsp:nvSpPr>
      <dsp:spPr>
        <a:xfrm>
          <a:off x="4194029"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Saha Sorumlusu</a:t>
          </a:r>
        </a:p>
      </dsp:txBody>
      <dsp:txXfrm>
        <a:off x="4194029" y="731362"/>
        <a:ext cx="864854" cy="432427"/>
      </dsp:txXfrm>
    </dsp:sp>
    <dsp:sp modelId="{E3D3B225-5D74-034E-AAC3-C2AA78FBB5DA}">
      <dsp:nvSpPr>
        <dsp:cNvPr id="0" name=""/>
        <dsp:cNvSpPr/>
      </dsp:nvSpPr>
      <dsp:spPr>
        <a:xfrm>
          <a:off x="4410242"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Ferhat Yılmaz</a:t>
          </a:r>
        </a:p>
      </dsp:txBody>
      <dsp:txXfrm>
        <a:off x="4410242" y="1345408"/>
        <a:ext cx="864854" cy="432427"/>
      </dsp:txXfrm>
    </dsp:sp>
    <dsp:sp modelId="{7F86670B-0E98-9D40-982C-6643987E037B}">
      <dsp:nvSpPr>
        <dsp:cNvPr id="0" name=""/>
        <dsp:cNvSpPr/>
      </dsp:nvSpPr>
      <dsp:spPr>
        <a:xfrm>
          <a:off x="4410242"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Harun Yazıcı</a:t>
          </a:r>
        </a:p>
      </dsp:txBody>
      <dsp:txXfrm>
        <a:off x="4410242" y="1959455"/>
        <a:ext cx="864854" cy="432427"/>
      </dsp:txXfrm>
    </dsp:sp>
    <dsp:sp modelId="{958A6C94-89CC-0542-A73A-81B59D03E328}">
      <dsp:nvSpPr>
        <dsp:cNvPr id="0" name=""/>
        <dsp:cNvSpPr/>
      </dsp:nvSpPr>
      <dsp:spPr>
        <a:xfrm>
          <a:off x="4410242" y="2573501"/>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Bilge Çevik Toker</a:t>
          </a:r>
        </a:p>
      </dsp:txBody>
      <dsp:txXfrm>
        <a:off x="4410242" y="2573501"/>
        <a:ext cx="864854" cy="432427"/>
      </dsp:txXfrm>
    </dsp:sp>
    <dsp:sp modelId="{39B6C12C-9F89-6B46-ABF7-213FCBF81E8E}">
      <dsp:nvSpPr>
        <dsp:cNvPr id="0" name=""/>
        <dsp:cNvSpPr/>
      </dsp:nvSpPr>
      <dsp:spPr>
        <a:xfrm>
          <a:off x="4410242" y="318754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Uğur Gürgan</a:t>
          </a:r>
        </a:p>
      </dsp:txBody>
      <dsp:txXfrm>
        <a:off x="4410242" y="3187548"/>
        <a:ext cx="864854" cy="432427"/>
      </dsp:txXfrm>
    </dsp:sp>
    <dsp:sp modelId="{423EBC44-376B-2C41-9F68-3F8B046BE89A}">
      <dsp:nvSpPr>
        <dsp:cNvPr id="0" name=""/>
        <dsp:cNvSpPr/>
      </dsp:nvSpPr>
      <dsp:spPr>
        <a:xfrm>
          <a:off x="5240502"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Mali İşler Sorumlusu</a:t>
          </a:r>
        </a:p>
      </dsp:txBody>
      <dsp:txXfrm>
        <a:off x="5240502" y="731362"/>
        <a:ext cx="864854" cy="432427"/>
      </dsp:txXfrm>
    </dsp:sp>
    <dsp:sp modelId="{61E1C824-24EC-574B-9E94-24CAE78D1560}">
      <dsp:nvSpPr>
        <dsp:cNvPr id="0" name=""/>
        <dsp:cNvSpPr/>
      </dsp:nvSpPr>
      <dsp:spPr>
        <a:xfrm>
          <a:off x="5456716"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Harun Yazıcı</a:t>
          </a:r>
        </a:p>
      </dsp:txBody>
      <dsp:txXfrm>
        <a:off x="5456716" y="1345408"/>
        <a:ext cx="864854" cy="432427"/>
      </dsp:txXfrm>
    </dsp:sp>
    <dsp:sp modelId="{C227DE80-6EFF-1246-B735-236443A5B77C}">
      <dsp:nvSpPr>
        <dsp:cNvPr id="0" name=""/>
        <dsp:cNvSpPr/>
      </dsp:nvSpPr>
      <dsp:spPr>
        <a:xfrm>
          <a:off x="5456716"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Bengü </a:t>
          </a:r>
          <a:r>
            <a:rPr lang="tr-TR" sz="1000" kern="1200" dirty="0" err="1"/>
            <a:t>Aydınalp</a:t>
          </a:r>
          <a:endParaRPr lang="tr-TR" sz="1000" kern="1200" dirty="0"/>
        </a:p>
      </dsp:txBody>
      <dsp:txXfrm>
        <a:off x="5456716" y="1959455"/>
        <a:ext cx="864854" cy="432427"/>
      </dsp:txXfrm>
    </dsp:sp>
    <dsp:sp modelId="{FA34563A-A7F8-574D-BE81-B5063471F8B4}">
      <dsp:nvSpPr>
        <dsp:cNvPr id="0" name=""/>
        <dsp:cNvSpPr/>
      </dsp:nvSpPr>
      <dsp:spPr>
        <a:xfrm>
          <a:off x="6286976"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Teknik işler Sorumlusu</a:t>
          </a:r>
        </a:p>
      </dsp:txBody>
      <dsp:txXfrm>
        <a:off x="6286976" y="731362"/>
        <a:ext cx="864854" cy="432427"/>
      </dsp:txXfrm>
    </dsp:sp>
    <dsp:sp modelId="{28864A07-05EF-E843-899A-1671E5246FA2}">
      <dsp:nvSpPr>
        <dsp:cNvPr id="0" name=""/>
        <dsp:cNvSpPr/>
      </dsp:nvSpPr>
      <dsp:spPr>
        <a:xfrm>
          <a:off x="6503190"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Hasan Akalın</a:t>
          </a:r>
        </a:p>
      </dsp:txBody>
      <dsp:txXfrm>
        <a:off x="6503190" y="1345408"/>
        <a:ext cx="864854" cy="432427"/>
      </dsp:txXfrm>
    </dsp:sp>
    <dsp:sp modelId="{CB6A798C-9605-8340-A555-C4704F0E4EA7}">
      <dsp:nvSpPr>
        <dsp:cNvPr id="0" name=""/>
        <dsp:cNvSpPr/>
      </dsp:nvSpPr>
      <dsp:spPr>
        <a:xfrm>
          <a:off x="6503190"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Nesibe Aydın</a:t>
          </a:r>
        </a:p>
      </dsp:txBody>
      <dsp:txXfrm>
        <a:off x="6503190" y="1959455"/>
        <a:ext cx="864854" cy="432427"/>
      </dsp:txXfrm>
    </dsp:sp>
    <dsp:sp modelId="{97A1EC13-A8A2-CF49-861E-FE1E2635294E}">
      <dsp:nvSpPr>
        <dsp:cNvPr id="0" name=""/>
        <dsp:cNvSpPr/>
      </dsp:nvSpPr>
      <dsp:spPr>
        <a:xfrm>
          <a:off x="6503190" y="2573501"/>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Sefa Kaya</a:t>
          </a:r>
        </a:p>
      </dsp:txBody>
      <dsp:txXfrm>
        <a:off x="6503190" y="2573501"/>
        <a:ext cx="864854" cy="432427"/>
      </dsp:txXfrm>
    </dsp:sp>
    <dsp:sp modelId="{E9A189DB-A8C5-1041-94C3-9CD62EAD1153}">
      <dsp:nvSpPr>
        <dsp:cNvPr id="0" name=""/>
        <dsp:cNvSpPr/>
      </dsp:nvSpPr>
      <dsp:spPr>
        <a:xfrm>
          <a:off x="6503190" y="318754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Kübra Kaya</a:t>
          </a:r>
        </a:p>
      </dsp:txBody>
      <dsp:txXfrm>
        <a:off x="6503190" y="3187548"/>
        <a:ext cx="864854" cy="432427"/>
      </dsp:txXfrm>
    </dsp:sp>
    <dsp:sp modelId="{46F7CF21-A7CF-5649-A546-BC9D07B06F50}">
      <dsp:nvSpPr>
        <dsp:cNvPr id="0" name=""/>
        <dsp:cNvSpPr/>
      </dsp:nvSpPr>
      <dsp:spPr>
        <a:xfrm>
          <a:off x="6503190" y="3801594"/>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Tutku </a:t>
          </a:r>
          <a:r>
            <a:rPr lang="tr-TR" sz="1000" kern="1200" dirty="0" err="1"/>
            <a:t>Uyarağalar</a:t>
          </a:r>
          <a:endParaRPr lang="tr-TR" sz="1000" kern="1200" dirty="0"/>
        </a:p>
      </dsp:txBody>
      <dsp:txXfrm>
        <a:off x="6503190" y="3801594"/>
        <a:ext cx="864854" cy="432427"/>
      </dsp:txXfrm>
    </dsp:sp>
    <dsp:sp modelId="{C0B8CF0C-B07C-F640-B92D-895007F8F430}">
      <dsp:nvSpPr>
        <dsp:cNvPr id="0" name=""/>
        <dsp:cNvSpPr/>
      </dsp:nvSpPr>
      <dsp:spPr>
        <a:xfrm>
          <a:off x="7333450"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Medya, Tanıtım ve İletişim Sorumlusu</a:t>
          </a:r>
        </a:p>
      </dsp:txBody>
      <dsp:txXfrm>
        <a:off x="7333450" y="731362"/>
        <a:ext cx="864854" cy="432427"/>
      </dsp:txXfrm>
    </dsp:sp>
    <dsp:sp modelId="{9EB05BE9-027D-6543-AC1F-CD4125489DDD}">
      <dsp:nvSpPr>
        <dsp:cNvPr id="0" name=""/>
        <dsp:cNvSpPr/>
      </dsp:nvSpPr>
      <dsp:spPr>
        <a:xfrm>
          <a:off x="7549663"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Şengül Böcü</a:t>
          </a:r>
        </a:p>
      </dsp:txBody>
      <dsp:txXfrm>
        <a:off x="7549663" y="1345408"/>
        <a:ext cx="864854" cy="432427"/>
      </dsp:txXfrm>
    </dsp:sp>
    <dsp:sp modelId="{ED8FD403-4578-D94D-91EE-889F1AC72668}">
      <dsp:nvSpPr>
        <dsp:cNvPr id="0" name=""/>
        <dsp:cNvSpPr/>
      </dsp:nvSpPr>
      <dsp:spPr>
        <a:xfrm>
          <a:off x="7549663"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Seçkin Uğurcan</a:t>
          </a:r>
        </a:p>
      </dsp:txBody>
      <dsp:txXfrm>
        <a:off x="7549663" y="1959455"/>
        <a:ext cx="864854" cy="432427"/>
      </dsp:txXfrm>
    </dsp:sp>
    <dsp:sp modelId="{F8F8CA1A-44DC-9B43-A9AB-85B64E187097}">
      <dsp:nvSpPr>
        <dsp:cNvPr id="0" name=""/>
        <dsp:cNvSpPr/>
      </dsp:nvSpPr>
      <dsp:spPr>
        <a:xfrm>
          <a:off x="8379923"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Bilimsel Araştırma Sorumlusu</a:t>
          </a:r>
        </a:p>
      </dsp:txBody>
      <dsp:txXfrm>
        <a:off x="8379923" y="731362"/>
        <a:ext cx="864854" cy="432427"/>
      </dsp:txXfrm>
    </dsp:sp>
    <dsp:sp modelId="{E617DA10-C390-A343-A2A8-1B5903325991}">
      <dsp:nvSpPr>
        <dsp:cNvPr id="0" name=""/>
        <dsp:cNvSpPr/>
      </dsp:nvSpPr>
      <dsp:spPr>
        <a:xfrm>
          <a:off x="8596137"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Reyhan Saydam</a:t>
          </a:r>
        </a:p>
      </dsp:txBody>
      <dsp:txXfrm>
        <a:off x="8596137" y="1345408"/>
        <a:ext cx="864854" cy="432427"/>
      </dsp:txXfrm>
    </dsp:sp>
    <dsp:sp modelId="{3380857E-C495-0E46-9ED7-4D79E9773024}">
      <dsp:nvSpPr>
        <dsp:cNvPr id="0" name=""/>
        <dsp:cNvSpPr/>
      </dsp:nvSpPr>
      <dsp:spPr>
        <a:xfrm>
          <a:off x="8596137" y="1959455"/>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İbrahim Göktürk</a:t>
          </a:r>
        </a:p>
      </dsp:txBody>
      <dsp:txXfrm>
        <a:off x="8596137" y="1959455"/>
        <a:ext cx="864854" cy="432427"/>
      </dsp:txXfrm>
    </dsp:sp>
    <dsp:sp modelId="{672CC951-130F-9B4A-BC69-085266403E6E}">
      <dsp:nvSpPr>
        <dsp:cNvPr id="0" name=""/>
        <dsp:cNvSpPr/>
      </dsp:nvSpPr>
      <dsp:spPr>
        <a:xfrm>
          <a:off x="8596137" y="2573501"/>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Hakan Delibaş</a:t>
          </a:r>
        </a:p>
      </dsp:txBody>
      <dsp:txXfrm>
        <a:off x="8596137" y="2573501"/>
        <a:ext cx="864854" cy="432427"/>
      </dsp:txXfrm>
    </dsp:sp>
    <dsp:sp modelId="{55622D85-821E-D249-974E-5E344CD9036A}">
      <dsp:nvSpPr>
        <dsp:cNvPr id="0" name=""/>
        <dsp:cNvSpPr/>
      </dsp:nvSpPr>
      <dsp:spPr>
        <a:xfrm>
          <a:off x="9426397" y="731362"/>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a:t>Moral Ekibi</a:t>
          </a:r>
        </a:p>
      </dsp:txBody>
      <dsp:txXfrm>
        <a:off x="9426397" y="731362"/>
        <a:ext cx="864854" cy="432427"/>
      </dsp:txXfrm>
    </dsp:sp>
    <dsp:sp modelId="{30DF0136-273E-0944-8A73-6AE0CD066868}">
      <dsp:nvSpPr>
        <dsp:cNvPr id="0" name=""/>
        <dsp:cNvSpPr/>
      </dsp:nvSpPr>
      <dsp:spPr>
        <a:xfrm>
          <a:off x="9642610" y="1345408"/>
          <a:ext cx="864854" cy="4324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kern="1200" dirty="0" err="1"/>
            <a:t>Benal</a:t>
          </a:r>
          <a:r>
            <a:rPr lang="tr-TR" sz="1000" kern="1200" dirty="0"/>
            <a:t> Alkanlar</a:t>
          </a:r>
        </a:p>
      </dsp:txBody>
      <dsp:txXfrm>
        <a:off x="9642610" y="1345408"/>
        <a:ext cx="864854" cy="4324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873BD-B294-4374-BFA1-4C68C67E028D}" type="datetimeFigureOut">
              <a:rPr lang="tr-TR" smtClean="0"/>
              <a:t>7.07.2024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A86B2-332D-4340-8ABE-DBCF899395C0}" type="slidenum">
              <a:rPr lang="tr-TR" smtClean="0"/>
              <a:t>‹#›</a:t>
            </a:fld>
            <a:endParaRPr lang="tr-TR"/>
          </a:p>
        </p:txBody>
      </p:sp>
    </p:spTree>
    <p:extLst>
      <p:ext uri="{BB962C8B-B14F-4D97-AF65-F5344CB8AC3E}">
        <p14:creationId xmlns:p14="http://schemas.microsoft.com/office/powerpoint/2010/main" val="312550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98A86B2-332D-4340-8ABE-DBCF899395C0}" type="slidenum">
              <a:rPr lang="tr-TR" smtClean="0"/>
              <a:t>1</a:t>
            </a:fld>
            <a:endParaRPr lang="tr-TR"/>
          </a:p>
        </p:txBody>
      </p:sp>
    </p:spTree>
    <p:extLst>
      <p:ext uri="{BB962C8B-B14F-4D97-AF65-F5344CB8AC3E}">
        <p14:creationId xmlns:p14="http://schemas.microsoft.com/office/powerpoint/2010/main" val="359497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98A86B2-332D-4340-8ABE-DBCF899395C0}" type="slidenum">
              <a:rPr lang="tr-TR" smtClean="0"/>
              <a:t>6</a:t>
            </a:fld>
            <a:endParaRPr lang="tr-TR"/>
          </a:p>
        </p:txBody>
      </p:sp>
    </p:spTree>
    <p:extLst>
      <p:ext uri="{BB962C8B-B14F-4D97-AF65-F5344CB8AC3E}">
        <p14:creationId xmlns:p14="http://schemas.microsoft.com/office/powerpoint/2010/main" val="302036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98A86B2-332D-4340-8ABE-DBCF899395C0}" type="slidenum">
              <a:rPr lang="tr-TR" smtClean="0"/>
              <a:t>18</a:t>
            </a:fld>
            <a:endParaRPr lang="tr-TR"/>
          </a:p>
        </p:txBody>
      </p:sp>
    </p:spTree>
    <p:extLst>
      <p:ext uri="{BB962C8B-B14F-4D97-AF65-F5344CB8AC3E}">
        <p14:creationId xmlns:p14="http://schemas.microsoft.com/office/powerpoint/2010/main" val="425807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898A86B2-332D-4340-8ABE-DBCF899395C0}" type="slidenum">
              <a:rPr lang="tr-TR" smtClean="0"/>
              <a:t>25</a:t>
            </a:fld>
            <a:endParaRPr lang="tr-TR"/>
          </a:p>
        </p:txBody>
      </p:sp>
    </p:spTree>
    <p:extLst>
      <p:ext uri="{BB962C8B-B14F-4D97-AF65-F5344CB8AC3E}">
        <p14:creationId xmlns:p14="http://schemas.microsoft.com/office/powerpoint/2010/main" val="329600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CFA58-53B3-B452-1655-7A2F093530D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0B13B42-E1DA-F9D7-C1AC-BCC6987BA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2C0507B-B603-8800-270F-EA2AE19D7432}"/>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BED548FC-4183-B38F-D114-84B1AA6799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5C1878-586F-0DAB-3330-F81BD906F54F}"/>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295007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7F8604-FF87-61D0-ACBB-1065E657FA6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90932A5-F8E5-1BD2-542D-A8AE22E45BC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CE7E8E-BBC9-AE36-BEE0-CF09B288F3B9}"/>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4B09D215-2B4F-FB91-AA2A-AA790596F3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BF11EE-440F-9FCE-AF6C-48922538AE1E}"/>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13814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0FBDA4-DAAD-1AE7-75D3-C7F5F3AACFC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E3767E4-0C6C-8A5C-0B63-CE67E941BA8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B734A4-5C05-7B8E-C8C6-9FD83C8BE67D}"/>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29FA74D7-BEC3-F787-64BF-171107CABF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F0C6C8-3672-C639-CC73-11BDD8D14958}"/>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329158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F3BDB7-286C-C253-DA51-6493A8625C2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1D769F9-BD6F-48CE-0486-30E57BD6C15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C805FD-5F0C-2D83-7024-1D61B67D707F}"/>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B6B6DC9F-29BF-3EF6-2C89-C7E66B4653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769842-FD0F-74F8-CE01-AFC4D2E0F604}"/>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387697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EE9889-CDE0-D85F-B3E4-78719C75DAD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2C778F-6E07-94AA-A744-B67A36BBF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EA42734-F9B7-AA3D-A358-DAB3665767CA}"/>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B434B0C6-1EC1-1222-F126-5874716EB0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D2E828-C321-C547-7CAD-BA0A0817729C}"/>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321261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F98216-863F-01E0-118B-623691907E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D82877-0C69-ED9A-45E6-84A9B53F94D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73C68AD-ED3F-75AB-E745-551765955BF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DBB7086-59D4-0C4A-FC41-564AD5700462}"/>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6" name="Alt Bilgi Yer Tutucusu 5">
            <a:extLst>
              <a:ext uri="{FF2B5EF4-FFF2-40B4-BE49-F238E27FC236}">
                <a16:creationId xmlns:a16="http://schemas.microsoft.com/office/drawing/2014/main" id="{C233338B-0CC1-81AC-3FDA-15EE9550B2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4771EC-DC49-FC31-A1F0-2C90A4AA5DE7}"/>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162031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998AAD-FAD1-E591-5645-0FD14050D0E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6CCDA8-EFA4-CFEE-842E-B41775344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2271127-08CC-20E8-A787-F03685A279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0C9A7F6-7F66-92ED-FFE7-829BF68A0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83F70A4-4C1B-FBC5-CEBF-3AEE5184BEB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E4F4ACA-F4EC-E2F1-A6DD-804340A57777}"/>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8" name="Alt Bilgi Yer Tutucusu 7">
            <a:extLst>
              <a:ext uri="{FF2B5EF4-FFF2-40B4-BE49-F238E27FC236}">
                <a16:creationId xmlns:a16="http://schemas.microsoft.com/office/drawing/2014/main" id="{A50CBB20-5003-DB65-02B2-E5BE482F046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B68BC8F-859E-854B-3311-8C179E4C3144}"/>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42541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48AB6-B2B4-F05E-D477-894FE8F24BD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4382274-7091-204E-A294-D5200DC70D7C}"/>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4" name="Alt Bilgi Yer Tutucusu 3">
            <a:extLst>
              <a:ext uri="{FF2B5EF4-FFF2-40B4-BE49-F238E27FC236}">
                <a16:creationId xmlns:a16="http://schemas.microsoft.com/office/drawing/2014/main" id="{6C49236C-8FD4-617D-0529-18B67902C06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3A3B32B-EF8B-3A15-DF45-5E8A6A8BF71E}"/>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207186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E0ABD47-B11B-53A4-43A7-E9B46387A564}"/>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3" name="Alt Bilgi Yer Tutucusu 2">
            <a:extLst>
              <a:ext uri="{FF2B5EF4-FFF2-40B4-BE49-F238E27FC236}">
                <a16:creationId xmlns:a16="http://schemas.microsoft.com/office/drawing/2014/main" id="{41110BD3-3B35-943D-12ED-9C18D7761EF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BE51EAB-0A76-3A8F-97E3-8060E9BBBD63}"/>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137325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4E43BC-6AA5-F56A-FF86-663A31FF4F5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651AD20-329B-FC10-DE85-01A0F5166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F0A4C64-AD3B-5442-BF26-4E2D5ADA6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AC1200E-9880-BDC1-11C9-54CE1C65B615}"/>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6" name="Alt Bilgi Yer Tutucusu 5">
            <a:extLst>
              <a:ext uri="{FF2B5EF4-FFF2-40B4-BE49-F238E27FC236}">
                <a16:creationId xmlns:a16="http://schemas.microsoft.com/office/drawing/2014/main" id="{249B801C-66BC-8A20-94AD-91E89744F9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3B7017-9E43-5B6F-B524-0ABC3D9ECDD2}"/>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240651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B6AA5D-0EE5-815A-A1A2-0A3F0860568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37BB82F-129B-C610-A48C-ED3916B8B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DDDE975-4267-EDBE-E870-0EB76ABB0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CF0B383-359F-A6ED-C921-8B5590BEAC2D}"/>
              </a:ext>
            </a:extLst>
          </p:cNvPr>
          <p:cNvSpPr>
            <a:spLocks noGrp="1"/>
          </p:cNvSpPr>
          <p:nvPr>
            <p:ph type="dt" sz="half" idx="10"/>
          </p:nvPr>
        </p:nvSpPr>
        <p:spPr/>
        <p:txBody>
          <a:bodyPr/>
          <a:lstStyle/>
          <a:p>
            <a:fld id="{7A830D96-8A3F-4770-90DB-9D381C434638}" type="datetimeFigureOut">
              <a:rPr lang="tr-TR" smtClean="0"/>
              <a:t>7.07.2024</a:t>
            </a:fld>
            <a:endParaRPr lang="tr-TR"/>
          </a:p>
        </p:txBody>
      </p:sp>
      <p:sp>
        <p:nvSpPr>
          <p:cNvPr id="6" name="Alt Bilgi Yer Tutucusu 5">
            <a:extLst>
              <a:ext uri="{FF2B5EF4-FFF2-40B4-BE49-F238E27FC236}">
                <a16:creationId xmlns:a16="http://schemas.microsoft.com/office/drawing/2014/main" id="{392B1EC1-A8A9-F31F-22C9-F82586945E8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A41D5C-C5E4-CC15-D04B-82B3995C1948}"/>
              </a:ext>
            </a:extLst>
          </p:cNvPr>
          <p:cNvSpPr>
            <a:spLocks noGrp="1"/>
          </p:cNvSpPr>
          <p:nvPr>
            <p:ph type="sldNum" sz="quarter" idx="12"/>
          </p:nvPr>
        </p:nvSpPr>
        <p:spPr/>
        <p:txBody>
          <a:bodyPr/>
          <a:lstStyle/>
          <a:p>
            <a:fld id="{57A18B2D-BF1B-40DF-A24C-CCDB2B6E3411}" type="slidenum">
              <a:rPr lang="tr-TR" smtClean="0"/>
              <a:t>‹#›</a:t>
            </a:fld>
            <a:endParaRPr lang="tr-TR"/>
          </a:p>
        </p:txBody>
      </p:sp>
    </p:spTree>
    <p:extLst>
      <p:ext uri="{BB962C8B-B14F-4D97-AF65-F5344CB8AC3E}">
        <p14:creationId xmlns:p14="http://schemas.microsoft.com/office/powerpoint/2010/main" val="428135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F1C0CB-9AC2-1583-7F8A-89AB1E777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CF3A75-D94E-B266-7BAC-D0B3DE2CF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E9D2EE-0B96-B044-69DC-AFD6BDBD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30D96-8A3F-4770-90DB-9D381C434638}" type="datetimeFigureOut">
              <a:rPr lang="tr-TR" smtClean="0"/>
              <a:t>7.07.2024</a:t>
            </a:fld>
            <a:endParaRPr lang="tr-TR"/>
          </a:p>
        </p:txBody>
      </p:sp>
      <p:sp>
        <p:nvSpPr>
          <p:cNvPr id="5" name="Alt Bilgi Yer Tutucusu 4">
            <a:extLst>
              <a:ext uri="{FF2B5EF4-FFF2-40B4-BE49-F238E27FC236}">
                <a16:creationId xmlns:a16="http://schemas.microsoft.com/office/drawing/2014/main" id="{AB6753BD-DD00-DBE0-1130-E17460F8D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C8416B6-FB3B-6A6A-42FD-B782388F8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18B2D-BF1B-40DF-A24C-CCDB2B6E3411}" type="slidenum">
              <a:rPr lang="tr-TR" smtClean="0"/>
              <a:t>‹#›</a:t>
            </a:fld>
            <a:endParaRPr lang="tr-TR"/>
          </a:p>
        </p:txBody>
      </p:sp>
    </p:spTree>
    <p:extLst>
      <p:ext uri="{BB962C8B-B14F-4D97-AF65-F5344CB8AC3E}">
        <p14:creationId xmlns:p14="http://schemas.microsoft.com/office/powerpoint/2010/main" val="56892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7AF43-00CF-FB44-7765-34ABC820D211}"/>
              </a:ext>
            </a:extLst>
          </p:cNvPr>
          <p:cNvSpPr>
            <a:spLocks noGrp="1"/>
          </p:cNvSpPr>
          <p:nvPr>
            <p:ph type="title"/>
          </p:nvPr>
        </p:nvSpPr>
        <p:spPr>
          <a:xfrm>
            <a:off x="838200" y="365125"/>
            <a:ext cx="10515600" cy="3063875"/>
          </a:xfrm>
        </p:spPr>
        <p:txBody>
          <a:bodyPr>
            <a:normAutofit/>
          </a:bodyPr>
          <a:lstStyle/>
          <a:p>
            <a:pPr algn="ctr"/>
            <a:r>
              <a:rPr lang="tr-TR" sz="4000" b="1" dirty="0">
                <a:solidFill>
                  <a:srgbClr val="0070C0"/>
                </a:solidFill>
              </a:rPr>
              <a:t>EMDR DERNEĞİ</a:t>
            </a:r>
            <a:br>
              <a:rPr lang="tr-TR" sz="4000" b="1" dirty="0">
                <a:solidFill>
                  <a:srgbClr val="0070C0"/>
                </a:solidFill>
              </a:rPr>
            </a:br>
            <a:r>
              <a:rPr lang="tr-TR" sz="4000" b="1" dirty="0">
                <a:solidFill>
                  <a:srgbClr val="0070C0"/>
                </a:solidFill>
              </a:rPr>
              <a:t>TRAVMA İYİLEŞTİRME GRUBU</a:t>
            </a:r>
          </a:p>
        </p:txBody>
      </p:sp>
      <p:sp>
        <p:nvSpPr>
          <p:cNvPr id="3" name="İçerik Yer Tutucusu 2">
            <a:extLst>
              <a:ext uri="{FF2B5EF4-FFF2-40B4-BE49-F238E27FC236}">
                <a16:creationId xmlns:a16="http://schemas.microsoft.com/office/drawing/2014/main" id="{D1EA08EE-1CDF-E265-5805-175B2740B148}"/>
              </a:ext>
            </a:extLst>
          </p:cNvPr>
          <p:cNvSpPr>
            <a:spLocks noGrp="1"/>
          </p:cNvSpPr>
          <p:nvPr>
            <p:ph idx="1"/>
          </p:nvPr>
        </p:nvSpPr>
        <p:spPr>
          <a:xfrm>
            <a:off x="838200" y="3428999"/>
            <a:ext cx="10515600" cy="2747963"/>
          </a:xfrm>
        </p:spPr>
        <p:txBody>
          <a:bodyPr/>
          <a:lstStyle/>
          <a:p>
            <a:pPr marL="0" indent="0" algn="ctr">
              <a:buNone/>
            </a:pPr>
            <a:endParaRPr lang="tr-TR" dirty="0"/>
          </a:p>
          <a:p>
            <a:pPr marL="0" indent="0" algn="ctr">
              <a:buNone/>
            </a:pPr>
            <a:endParaRPr lang="tr-TR" dirty="0">
              <a:solidFill>
                <a:srgbClr val="0070C0"/>
              </a:solidFill>
            </a:endParaRPr>
          </a:p>
          <a:p>
            <a:pPr marL="0" indent="0" algn="ctr">
              <a:buNone/>
            </a:pPr>
            <a:r>
              <a:rPr lang="tr-TR" dirty="0">
                <a:solidFill>
                  <a:srgbClr val="0070C0"/>
                </a:solidFill>
              </a:rPr>
              <a:t>EMDR Derneği                                                      EMDR TİG </a:t>
            </a:r>
          </a:p>
          <a:p>
            <a:pPr marL="0" indent="0" algn="ctr">
              <a:buNone/>
            </a:pPr>
            <a:r>
              <a:rPr lang="tr-TR" dirty="0">
                <a:solidFill>
                  <a:srgbClr val="0070C0"/>
                </a:solidFill>
              </a:rPr>
              <a:t>Başkan                                                                  </a:t>
            </a:r>
            <a:r>
              <a:rPr lang="tr-TR" dirty="0" err="1">
                <a:solidFill>
                  <a:srgbClr val="0070C0"/>
                </a:solidFill>
              </a:rPr>
              <a:t>Başkan</a:t>
            </a:r>
            <a:endParaRPr lang="tr-TR" dirty="0">
              <a:solidFill>
                <a:srgbClr val="0070C0"/>
              </a:solidFill>
            </a:endParaRPr>
          </a:p>
          <a:p>
            <a:pPr marL="0" indent="0" algn="ctr">
              <a:buNone/>
            </a:pPr>
            <a:r>
              <a:rPr lang="tr-TR" b="1" dirty="0">
                <a:solidFill>
                  <a:srgbClr val="0070C0"/>
                </a:solidFill>
              </a:rPr>
              <a:t>    Emre KONUK                                                     Hayal DEMİRCİ</a:t>
            </a:r>
          </a:p>
        </p:txBody>
      </p:sp>
      <p:pic>
        <p:nvPicPr>
          <p:cNvPr id="4" name="Resim 3">
            <a:extLst>
              <a:ext uri="{FF2B5EF4-FFF2-40B4-BE49-F238E27FC236}">
                <a16:creationId xmlns:a16="http://schemas.microsoft.com/office/drawing/2014/main" id="{79383C8D-EC96-05C8-4240-E3DE937EB1F6}"/>
              </a:ext>
            </a:extLst>
          </p:cNvPr>
          <p:cNvPicPr>
            <a:picLocks noChangeAspect="1"/>
          </p:cNvPicPr>
          <p:nvPr/>
        </p:nvPicPr>
        <p:blipFill>
          <a:blip r:embed="rId3"/>
          <a:stretch>
            <a:fillRect/>
          </a:stretch>
        </p:blipFill>
        <p:spPr>
          <a:xfrm>
            <a:off x="628650" y="195322"/>
            <a:ext cx="2030574" cy="2025364"/>
          </a:xfrm>
          <a:prstGeom prst="rect">
            <a:avLst/>
          </a:prstGeom>
        </p:spPr>
      </p:pic>
      <p:pic>
        <p:nvPicPr>
          <p:cNvPr id="5" name="Resim 4">
            <a:extLst>
              <a:ext uri="{FF2B5EF4-FFF2-40B4-BE49-F238E27FC236}">
                <a16:creationId xmlns:a16="http://schemas.microsoft.com/office/drawing/2014/main" id="{309834E4-AB2A-1247-0AE6-17B572F275F9}"/>
              </a:ext>
            </a:extLst>
          </p:cNvPr>
          <p:cNvPicPr>
            <a:picLocks noChangeAspect="1"/>
          </p:cNvPicPr>
          <p:nvPr/>
        </p:nvPicPr>
        <p:blipFill>
          <a:blip r:embed="rId4"/>
          <a:stretch>
            <a:fillRect/>
          </a:stretch>
        </p:blipFill>
        <p:spPr>
          <a:xfrm>
            <a:off x="10306050" y="365125"/>
            <a:ext cx="1419651" cy="1349375"/>
          </a:xfrm>
          <a:prstGeom prst="rect">
            <a:avLst/>
          </a:prstGeom>
        </p:spPr>
      </p:pic>
      <p:pic>
        <p:nvPicPr>
          <p:cNvPr id="6" name="Resim 5">
            <a:extLst>
              <a:ext uri="{FF2B5EF4-FFF2-40B4-BE49-F238E27FC236}">
                <a16:creationId xmlns:a16="http://schemas.microsoft.com/office/drawing/2014/main" id="{3A76A32B-6CA7-19F7-E111-73A516688E27}"/>
              </a:ext>
            </a:extLst>
          </p:cNvPr>
          <p:cNvPicPr>
            <a:picLocks noChangeAspect="1"/>
          </p:cNvPicPr>
          <p:nvPr/>
        </p:nvPicPr>
        <p:blipFill>
          <a:blip r:embed="rId5"/>
          <a:stretch>
            <a:fillRect/>
          </a:stretch>
        </p:blipFill>
        <p:spPr>
          <a:xfrm>
            <a:off x="5129645" y="2618509"/>
            <a:ext cx="1932710" cy="1808018"/>
          </a:xfrm>
          <a:prstGeom prst="rect">
            <a:avLst/>
          </a:prstGeom>
        </p:spPr>
      </p:pic>
    </p:spTree>
    <p:extLst>
      <p:ext uri="{BB962C8B-B14F-4D97-AF65-F5344CB8AC3E}">
        <p14:creationId xmlns:p14="http://schemas.microsoft.com/office/powerpoint/2010/main" val="4165158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D30489-F85A-68F2-442E-9BA46C7EC2AA}"/>
              </a:ext>
            </a:extLst>
          </p:cNvPr>
          <p:cNvSpPr>
            <a:spLocks noGrp="1"/>
          </p:cNvSpPr>
          <p:nvPr>
            <p:ph type="title"/>
          </p:nvPr>
        </p:nvSpPr>
        <p:spPr/>
        <p:txBody>
          <a:bodyPr/>
          <a:lstStyle/>
          <a:p>
            <a:endParaRPr lang="tr-TR"/>
          </a:p>
        </p:txBody>
      </p:sp>
      <p:pic>
        <p:nvPicPr>
          <p:cNvPr id="4" name="İçerik Yer Tutucusu 3" descr="metin, kişi, şahıs, poz verme, grup içeren bir resim&#10;&#10;Açıklama otomatik olarak oluşturuldu">
            <a:extLst>
              <a:ext uri="{FF2B5EF4-FFF2-40B4-BE49-F238E27FC236}">
                <a16:creationId xmlns:a16="http://schemas.microsoft.com/office/drawing/2014/main" id="{515E0CEB-76BD-1680-4899-06035003E040}"/>
              </a:ext>
            </a:extLst>
          </p:cNvPr>
          <p:cNvPicPr>
            <a:picLocks noGrp="1" noChangeAspect="1"/>
          </p:cNvPicPr>
          <p:nvPr>
            <p:ph idx="1"/>
          </p:nvPr>
        </p:nvPicPr>
        <p:blipFill rotWithShape="1">
          <a:blip r:embed="rId2"/>
          <a:srcRect l="1126" t="2012"/>
          <a:stretch/>
        </p:blipFill>
        <p:spPr>
          <a:xfrm>
            <a:off x="109105" y="0"/>
            <a:ext cx="11973790" cy="6753593"/>
          </a:xfrm>
          <a:prstGeom prst="rect">
            <a:avLst/>
          </a:prstGeom>
        </p:spPr>
      </p:pic>
      <p:pic>
        <p:nvPicPr>
          <p:cNvPr id="3" name="Resim 2">
            <a:extLst>
              <a:ext uri="{FF2B5EF4-FFF2-40B4-BE49-F238E27FC236}">
                <a16:creationId xmlns:a16="http://schemas.microsoft.com/office/drawing/2014/main" id="{A3A7FF70-BAE7-CAE1-8509-A0D7B6E7192F}"/>
              </a:ext>
            </a:extLst>
          </p:cNvPr>
          <p:cNvPicPr>
            <a:picLocks noChangeAspect="1"/>
          </p:cNvPicPr>
          <p:nvPr/>
        </p:nvPicPr>
        <p:blipFill>
          <a:blip r:embed="rId3"/>
          <a:stretch>
            <a:fillRect/>
          </a:stretch>
        </p:blipFill>
        <p:spPr>
          <a:xfrm>
            <a:off x="83208" y="5424551"/>
            <a:ext cx="1322947" cy="1329043"/>
          </a:xfrm>
          <a:prstGeom prst="rect">
            <a:avLst/>
          </a:prstGeom>
        </p:spPr>
      </p:pic>
    </p:spTree>
    <p:extLst>
      <p:ext uri="{BB962C8B-B14F-4D97-AF65-F5344CB8AC3E}">
        <p14:creationId xmlns:p14="http://schemas.microsoft.com/office/powerpoint/2010/main" val="245225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40245-50E1-2C58-54AD-450C65BB7A3F}"/>
              </a:ext>
            </a:extLst>
          </p:cNvPr>
          <p:cNvSpPr>
            <a:spLocks noGrp="1"/>
          </p:cNvSpPr>
          <p:nvPr>
            <p:ph type="title"/>
          </p:nvPr>
        </p:nvSpPr>
        <p:spPr/>
        <p:txBody>
          <a:bodyPr/>
          <a:lstStyle/>
          <a:p>
            <a:r>
              <a:rPr lang="tr-TR" dirty="0"/>
              <a:t>           </a:t>
            </a:r>
            <a:r>
              <a:rPr lang="tr-TR" b="1" dirty="0">
                <a:solidFill>
                  <a:schemeClr val="accent1"/>
                </a:solidFill>
              </a:rPr>
              <a:t>Çalışmalarımız:                                  </a:t>
            </a:r>
          </a:p>
        </p:txBody>
      </p:sp>
      <p:sp>
        <p:nvSpPr>
          <p:cNvPr id="3" name="İçerik Yer Tutucusu 2">
            <a:extLst>
              <a:ext uri="{FF2B5EF4-FFF2-40B4-BE49-F238E27FC236}">
                <a16:creationId xmlns:a16="http://schemas.microsoft.com/office/drawing/2014/main" id="{B75DE6F0-B232-E9DD-611D-A5FA02F67607}"/>
              </a:ext>
            </a:extLst>
          </p:cNvPr>
          <p:cNvSpPr>
            <a:spLocks noGrp="1"/>
          </p:cNvSpPr>
          <p:nvPr>
            <p:ph idx="1"/>
          </p:nvPr>
        </p:nvSpPr>
        <p:spPr/>
        <p:txBody>
          <a:bodyPr/>
          <a:lstStyle/>
          <a:p>
            <a:r>
              <a:rPr lang="tr-TR" dirty="0">
                <a:solidFill>
                  <a:schemeClr val="accent1"/>
                </a:solidFill>
              </a:rPr>
              <a:t>Sosyal medya sayfamız; 500 kişiden 30.000 kişiye çıkmış.</a:t>
            </a:r>
          </a:p>
          <a:p>
            <a:pPr marL="0" indent="0">
              <a:buNone/>
            </a:pPr>
            <a:r>
              <a:rPr lang="tr-TR" dirty="0">
                <a:solidFill>
                  <a:schemeClr val="accent1"/>
                </a:solidFill>
              </a:rPr>
              <a:t>   300 içerik ve 24 canlı yayın gerçekleştirilmiştir.</a:t>
            </a:r>
          </a:p>
          <a:p>
            <a:r>
              <a:rPr lang="tr-TR" dirty="0">
                <a:solidFill>
                  <a:schemeClr val="accent1"/>
                </a:solidFill>
              </a:rPr>
              <a:t>Moral ekibimiz 81 üyemize destek verilmiştir.</a:t>
            </a:r>
          </a:p>
          <a:p>
            <a:r>
              <a:rPr lang="tr-TR" dirty="0">
                <a:solidFill>
                  <a:schemeClr val="accent1"/>
                </a:solidFill>
              </a:rPr>
              <a:t>Mali işlerde sponsorlarımızdan uçak ve otobüs bileti desteği aldık. ASHB bölge içinde ulaşım, konaklama ve yeme içme desteği sağlanmıştır. </a:t>
            </a:r>
          </a:p>
          <a:p>
            <a:r>
              <a:rPr lang="tr-TR" dirty="0">
                <a:solidFill>
                  <a:schemeClr val="accent1"/>
                </a:solidFill>
              </a:rPr>
              <a:t>Ayrıca 700 bin TL bağış alınmış.  504 bin TL harcama yapılmıştır.</a:t>
            </a:r>
          </a:p>
          <a:p>
            <a:pPr marL="0" indent="0">
              <a:buNone/>
            </a:pPr>
            <a:endParaRPr lang="tr-TR" dirty="0"/>
          </a:p>
        </p:txBody>
      </p:sp>
      <p:pic>
        <p:nvPicPr>
          <p:cNvPr id="6" name="Resim 5">
            <a:extLst>
              <a:ext uri="{FF2B5EF4-FFF2-40B4-BE49-F238E27FC236}">
                <a16:creationId xmlns:a16="http://schemas.microsoft.com/office/drawing/2014/main" id="{B4130B06-71B5-E7A3-75A7-69584204F605}"/>
              </a:ext>
            </a:extLst>
          </p:cNvPr>
          <p:cNvPicPr>
            <a:picLocks noChangeAspect="1"/>
          </p:cNvPicPr>
          <p:nvPr/>
        </p:nvPicPr>
        <p:blipFill>
          <a:blip r:embed="rId2"/>
          <a:stretch>
            <a:fillRect/>
          </a:stretch>
        </p:blipFill>
        <p:spPr>
          <a:xfrm>
            <a:off x="838200" y="361645"/>
            <a:ext cx="1322947" cy="1329043"/>
          </a:xfrm>
          <a:prstGeom prst="rect">
            <a:avLst/>
          </a:prstGeom>
        </p:spPr>
      </p:pic>
    </p:spTree>
    <p:extLst>
      <p:ext uri="{BB962C8B-B14F-4D97-AF65-F5344CB8AC3E}">
        <p14:creationId xmlns:p14="http://schemas.microsoft.com/office/powerpoint/2010/main" val="28147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ç mekan içeren bir resim&#10;&#10;Açıklama otomatik olarak oluşturuldu">
            <a:extLst>
              <a:ext uri="{FF2B5EF4-FFF2-40B4-BE49-F238E27FC236}">
                <a16:creationId xmlns:a16="http://schemas.microsoft.com/office/drawing/2014/main" id="{10E5DFFA-A526-AD76-68BF-D9EEA11A487E}"/>
              </a:ext>
            </a:extLst>
          </p:cNvPr>
          <p:cNvPicPr>
            <a:picLocks noGrp="1" noChangeAspect="1"/>
          </p:cNvPicPr>
          <p:nvPr>
            <p:ph idx="1"/>
          </p:nvPr>
        </p:nvPicPr>
        <p:blipFill rotWithShape="1">
          <a:blip r:embed="rId2"/>
          <a:srcRect l="4068"/>
          <a:stretch/>
        </p:blipFill>
        <p:spPr>
          <a:xfrm>
            <a:off x="0" y="16516"/>
            <a:ext cx="12192000" cy="6945393"/>
          </a:xfrm>
          <a:prstGeom prst="rect">
            <a:avLst/>
          </a:prstGeom>
        </p:spPr>
      </p:pic>
      <p:pic>
        <p:nvPicPr>
          <p:cNvPr id="3" name="Resim 2">
            <a:extLst>
              <a:ext uri="{FF2B5EF4-FFF2-40B4-BE49-F238E27FC236}">
                <a16:creationId xmlns:a16="http://schemas.microsoft.com/office/drawing/2014/main" id="{94821146-52A9-1219-BC8F-BDF72F087B7D}"/>
              </a:ext>
            </a:extLst>
          </p:cNvPr>
          <p:cNvPicPr>
            <a:picLocks noChangeAspect="1"/>
          </p:cNvPicPr>
          <p:nvPr/>
        </p:nvPicPr>
        <p:blipFill>
          <a:blip r:embed="rId3"/>
          <a:stretch>
            <a:fillRect/>
          </a:stretch>
        </p:blipFill>
        <p:spPr>
          <a:xfrm>
            <a:off x="93598" y="5512441"/>
            <a:ext cx="1322947" cy="1329043"/>
          </a:xfrm>
          <a:prstGeom prst="rect">
            <a:avLst/>
          </a:prstGeom>
        </p:spPr>
      </p:pic>
    </p:spTree>
    <p:extLst>
      <p:ext uri="{BB962C8B-B14F-4D97-AF65-F5344CB8AC3E}">
        <p14:creationId xmlns:p14="http://schemas.microsoft.com/office/powerpoint/2010/main" val="63587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0E611-66AC-12A0-0114-13920AB76388}"/>
              </a:ext>
            </a:extLst>
          </p:cNvPr>
          <p:cNvSpPr>
            <a:spLocks noGrp="1"/>
          </p:cNvSpPr>
          <p:nvPr>
            <p:ph type="title"/>
          </p:nvPr>
        </p:nvSpPr>
        <p:spPr/>
        <p:txBody>
          <a:bodyPr/>
          <a:lstStyle/>
          <a:p>
            <a:r>
              <a:rPr lang="tr-TR" b="1" dirty="0">
                <a:solidFill>
                  <a:schemeClr val="accent5">
                    <a:lumMod val="75000"/>
                  </a:schemeClr>
                </a:solidFill>
              </a:rPr>
              <a:t>EMDR TİG olarak deprem çalışması için verdiğimiz eğitim ve süpervizyonlar</a:t>
            </a:r>
          </a:p>
        </p:txBody>
      </p:sp>
      <p:sp>
        <p:nvSpPr>
          <p:cNvPr id="3" name="İçerik Yer Tutucusu 2">
            <a:extLst>
              <a:ext uri="{FF2B5EF4-FFF2-40B4-BE49-F238E27FC236}">
                <a16:creationId xmlns:a16="http://schemas.microsoft.com/office/drawing/2014/main" id="{E860B284-1C75-4ED5-5944-BBBEFCFC7779}"/>
              </a:ext>
            </a:extLst>
          </p:cNvPr>
          <p:cNvSpPr>
            <a:spLocks noGrp="1"/>
          </p:cNvSpPr>
          <p:nvPr>
            <p:ph idx="1"/>
          </p:nvPr>
        </p:nvSpPr>
        <p:spPr/>
        <p:txBody>
          <a:bodyPr>
            <a:normAutofit lnSpcReduction="10000"/>
          </a:bodyPr>
          <a:lstStyle/>
          <a:p>
            <a:r>
              <a:rPr lang="tr-TR" dirty="0">
                <a:solidFill>
                  <a:schemeClr val="accent5">
                    <a:lumMod val="75000"/>
                  </a:schemeClr>
                </a:solidFill>
              </a:rPr>
              <a:t>G-Tep: 140 gönüllü</a:t>
            </a:r>
          </a:p>
          <a:p>
            <a:r>
              <a:rPr lang="tr-TR" dirty="0">
                <a:solidFill>
                  <a:schemeClr val="accent5">
                    <a:lumMod val="75000"/>
                  </a:schemeClr>
                </a:solidFill>
              </a:rPr>
              <a:t>R-Tep: 130 gönüllü</a:t>
            </a:r>
          </a:p>
          <a:p>
            <a:r>
              <a:rPr lang="tr-TR" dirty="0">
                <a:solidFill>
                  <a:schemeClr val="accent5">
                    <a:lumMod val="75000"/>
                  </a:schemeClr>
                </a:solidFill>
              </a:rPr>
              <a:t>Flash Teknik: 300 gönüllü</a:t>
            </a:r>
          </a:p>
          <a:p>
            <a:r>
              <a:rPr lang="tr-TR" dirty="0">
                <a:solidFill>
                  <a:schemeClr val="accent5">
                    <a:lumMod val="75000"/>
                  </a:schemeClr>
                </a:solidFill>
              </a:rPr>
              <a:t>Çocuk Grup: 280 gönüllü</a:t>
            </a:r>
          </a:p>
          <a:p>
            <a:r>
              <a:rPr lang="tr-TR" dirty="0">
                <a:solidFill>
                  <a:schemeClr val="accent5">
                    <a:lumMod val="75000"/>
                  </a:schemeClr>
                </a:solidFill>
              </a:rPr>
              <a:t>Çocuk Flash: 280 gönüllü</a:t>
            </a:r>
          </a:p>
          <a:p>
            <a:r>
              <a:rPr lang="tr-TR" dirty="0">
                <a:solidFill>
                  <a:schemeClr val="accent5">
                    <a:lumMod val="75000"/>
                  </a:schemeClr>
                </a:solidFill>
              </a:rPr>
              <a:t>Kriz, </a:t>
            </a:r>
            <a:r>
              <a:rPr lang="tr-TR" dirty="0" err="1">
                <a:solidFill>
                  <a:schemeClr val="accent5">
                    <a:lumMod val="75000"/>
                  </a:schemeClr>
                </a:solidFill>
              </a:rPr>
              <a:t>Esthar</a:t>
            </a:r>
            <a:r>
              <a:rPr lang="tr-TR" dirty="0">
                <a:solidFill>
                  <a:schemeClr val="accent5">
                    <a:lumMod val="75000"/>
                  </a:schemeClr>
                </a:solidFill>
              </a:rPr>
              <a:t> Bar </a:t>
            </a:r>
            <a:r>
              <a:rPr lang="tr-TR" dirty="0" err="1">
                <a:solidFill>
                  <a:schemeClr val="accent5">
                    <a:lumMod val="75000"/>
                  </a:schemeClr>
                </a:solidFill>
              </a:rPr>
              <a:t>Jadeh</a:t>
            </a:r>
            <a:r>
              <a:rPr lang="tr-TR" dirty="0">
                <a:solidFill>
                  <a:schemeClr val="accent5">
                    <a:lumMod val="75000"/>
                  </a:schemeClr>
                </a:solidFill>
              </a:rPr>
              <a:t>: 320 gönüllü</a:t>
            </a:r>
          </a:p>
          <a:p>
            <a:r>
              <a:rPr lang="tr-TR" dirty="0">
                <a:solidFill>
                  <a:schemeClr val="accent5">
                    <a:lumMod val="75000"/>
                  </a:schemeClr>
                </a:solidFill>
              </a:rPr>
              <a:t>Uzuv kaybı, Reyhana </a:t>
            </a:r>
            <a:r>
              <a:rPr lang="tr-TR" dirty="0" err="1">
                <a:solidFill>
                  <a:schemeClr val="accent5">
                    <a:lumMod val="75000"/>
                  </a:schemeClr>
                </a:solidFill>
              </a:rPr>
              <a:t>Sedath</a:t>
            </a:r>
            <a:r>
              <a:rPr lang="tr-TR" dirty="0">
                <a:solidFill>
                  <a:schemeClr val="accent5">
                    <a:lumMod val="75000"/>
                  </a:schemeClr>
                </a:solidFill>
              </a:rPr>
              <a:t>: 320 gönüllü</a:t>
            </a:r>
          </a:p>
          <a:p>
            <a:r>
              <a:rPr lang="tr-TR" dirty="0">
                <a:solidFill>
                  <a:schemeClr val="accent5">
                    <a:lumMod val="75000"/>
                  </a:schemeClr>
                </a:solidFill>
              </a:rPr>
              <a:t>EMDR Avrupa, Erken Müdahale Sempozyumu: 360 gönüllü</a:t>
            </a:r>
          </a:p>
          <a:p>
            <a:r>
              <a:rPr lang="tr-TR" dirty="0">
                <a:solidFill>
                  <a:schemeClr val="accent5">
                    <a:lumMod val="75000"/>
                  </a:schemeClr>
                </a:solidFill>
              </a:rPr>
              <a:t>Saha ve online çalışmalar için  haftada 2 kez süpervizyon yapıldı.</a:t>
            </a:r>
          </a:p>
          <a:p>
            <a:endParaRPr lang="tr-TR" dirty="0"/>
          </a:p>
        </p:txBody>
      </p:sp>
    </p:spTree>
    <p:extLst>
      <p:ext uri="{BB962C8B-B14F-4D97-AF65-F5344CB8AC3E}">
        <p14:creationId xmlns:p14="http://schemas.microsoft.com/office/powerpoint/2010/main" val="139468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BCC332-C01F-D048-8723-B27EB8661229}"/>
              </a:ext>
            </a:extLst>
          </p:cNvPr>
          <p:cNvSpPr>
            <a:spLocks noGrp="1"/>
          </p:cNvSpPr>
          <p:nvPr>
            <p:ph type="title"/>
          </p:nvPr>
        </p:nvSpPr>
        <p:spPr/>
        <p:txBody>
          <a:bodyPr>
            <a:normAutofit/>
          </a:bodyPr>
          <a:lstStyle/>
          <a:p>
            <a:r>
              <a:rPr lang="tr-TR" sz="3600" b="1" dirty="0">
                <a:solidFill>
                  <a:srgbClr val="0070C0"/>
                </a:solidFill>
              </a:rPr>
              <a:t>Türkiye, deprem yaralarını EMDR’ la iyileştirmeye çalışıyor.</a:t>
            </a:r>
          </a:p>
        </p:txBody>
      </p:sp>
      <p:sp>
        <p:nvSpPr>
          <p:cNvPr id="3" name="İçerik Yer Tutucusu 2">
            <a:extLst>
              <a:ext uri="{FF2B5EF4-FFF2-40B4-BE49-F238E27FC236}">
                <a16:creationId xmlns:a16="http://schemas.microsoft.com/office/drawing/2014/main" id="{05DF5BBC-522A-54A9-7194-A9E9D74B27CE}"/>
              </a:ext>
            </a:extLst>
          </p:cNvPr>
          <p:cNvSpPr>
            <a:spLocks noGrp="1"/>
          </p:cNvSpPr>
          <p:nvPr>
            <p:ph idx="1"/>
          </p:nvPr>
        </p:nvSpPr>
        <p:spPr/>
        <p:txBody>
          <a:bodyPr>
            <a:normAutofit/>
          </a:bodyPr>
          <a:lstStyle/>
          <a:p>
            <a:pPr marL="0" indent="0">
              <a:buNone/>
            </a:pPr>
            <a:r>
              <a:rPr lang="tr-TR" dirty="0">
                <a:solidFill>
                  <a:srgbClr val="0070C0"/>
                </a:solidFill>
              </a:rPr>
              <a:t>Bu son çalışmada T.C.  Aile ve Sosyal Hizmetler Bakanlığı’nın paydaşı olarak çalıştık. </a:t>
            </a:r>
          </a:p>
          <a:p>
            <a:pPr marL="0" indent="0">
              <a:buNone/>
            </a:pPr>
            <a:r>
              <a:rPr lang="tr-TR" dirty="0">
                <a:solidFill>
                  <a:srgbClr val="0070C0"/>
                </a:solidFill>
              </a:rPr>
              <a:t>İşimizi yapmamızı o kadar çok kolaylaştırdılar ki biz de sadece EMDR yaptık.</a:t>
            </a:r>
          </a:p>
          <a:p>
            <a:pPr marL="0" indent="0">
              <a:buNone/>
            </a:pPr>
            <a:r>
              <a:rPr lang="tr-TR" dirty="0">
                <a:solidFill>
                  <a:srgbClr val="0070C0"/>
                </a:solidFill>
              </a:rPr>
              <a:t>Çalışma başlangıcında yapılan bütçe planlaması 2 milyon civarındaydı. Ancak manevi gücümüz, çok yüksek olsa da maddi gücümüzün sınırlıkları vardı. Biz de bu çalışmada hem Bakanlığımızın imkanlarını</a:t>
            </a:r>
            <a:r>
              <a:rPr lang="tr-TR">
                <a:solidFill>
                  <a:srgbClr val="0070C0"/>
                </a:solidFill>
              </a:rPr>
              <a:t>, hem de </a:t>
            </a:r>
            <a:r>
              <a:rPr lang="tr-TR" dirty="0">
                <a:solidFill>
                  <a:srgbClr val="0070C0"/>
                </a:solidFill>
              </a:rPr>
              <a:t>çalışıp kazandığımız bağışları kullandık.</a:t>
            </a:r>
          </a:p>
          <a:p>
            <a:pPr marL="0" indent="0">
              <a:buNone/>
            </a:pPr>
            <a:r>
              <a:rPr lang="tr-TR" dirty="0">
                <a:solidFill>
                  <a:srgbClr val="0070C0"/>
                </a:solidFill>
              </a:rPr>
              <a:t>Hatta tüm harcamalardan sonra dernek bütçesine de hatırı sayılır bir katkı sağladık.</a:t>
            </a:r>
          </a:p>
          <a:p>
            <a:pPr marL="0" indent="0">
              <a:buNone/>
            </a:pPr>
            <a:endParaRPr lang="tr-TR" dirty="0">
              <a:solidFill>
                <a:srgbClr val="0070C0"/>
              </a:solidFill>
            </a:endParaRPr>
          </a:p>
          <a:p>
            <a:pPr marL="0" indent="0">
              <a:buNone/>
            </a:pPr>
            <a:endParaRPr lang="tr-TR" dirty="0">
              <a:solidFill>
                <a:srgbClr val="0070C0"/>
              </a:solidFill>
            </a:endParaRPr>
          </a:p>
        </p:txBody>
      </p:sp>
      <p:pic>
        <p:nvPicPr>
          <p:cNvPr id="4" name="Resim 3">
            <a:extLst>
              <a:ext uri="{FF2B5EF4-FFF2-40B4-BE49-F238E27FC236}">
                <a16:creationId xmlns:a16="http://schemas.microsoft.com/office/drawing/2014/main" id="{F53562BD-3209-59AF-1CC5-7D601FD5B3B4}"/>
              </a:ext>
            </a:extLst>
          </p:cNvPr>
          <p:cNvPicPr>
            <a:picLocks noChangeAspect="1"/>
          </p:cNvPicPr>
          <p:nvPr/>
        </p:nvPicPr>
        <p:blipFill>
          <a:blip r:embed="rId2"/>
          <a:stretch>
            <a:fillRect/>
          </a:stretch>
        </p:blipFill>
        <p:spPr>
          <a:xfrm>
            <a:off x="10692326" y="136076"/>
            <a:ext cx="1322947" cy="1329043"/>
          </a:xfrm>
          <a:prstGeom prst="rect">
            <a:avLst/>
          </a:prstGeom>
        </p:spPr>
      </p:pic>
    </p:spTree>
    <p:extLst>
      <p:ext uri="{BB962C8B-B14F-4D97-AF65-F5344CB8AC3E}">
        <p14:creationId xmlns:p14="http://schemas.microsoft.com/office/powerpoint/2010/main" val="51419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iç mekan, mobilya, birkaç, resim çerçevesi içeren bir resim&#10;&#10;Açıklama otomatik olarak oluşturuldu">
            <a:extLst>
              <a:ext uri="{FF2B5EF4-FFF2-40B4-BE49-F238E27FC236}">
                <a16:creationId xmlns:a16="http://schemas.microsoft.com/office/drawing/2014/main" id="{5E307EE3-E056-4B24-5A96-1D6113C669BF}"/>
              </a:ext>
            </a:extLst>
          </p:cNvPr>
          <p:cNvPicPr>
            <a:picLocks noGrp="1" noChangeAspect="1"/>
          </p:cNvPicPr>
          <p:nvPr>
            <p:ph idx="1"/>
          </p:nvPr>
        </p:nvPicPr>
        <p:blipFill>
          <a:blip r:embed="rId2"/>
          <a:stretch>
            <a:fillRect/>
          </a:stretch>
        </p:blipFill>
        <p:spPr>
          <a:xfrm>
            <a:off x="0" y="16516"/>
            <a:ext cx="12022282" cy="6654448"/>
          </a:xfrm>
          <a:prstGeom prst="rect">
            <a:avLst/>
          </a:prstGeom>
        </p:spPr>
      </p:pic>
      <p:pic>
        <p:nvPicPr>
          <p:cNvPr id="3" name="Resim 2">
            <a:extLst>
              <a:ext uri="{FF2B5EF4-FFF2-40B4-BE49-F238E27FC236}">
                <a16:creationId xmlns:a16="http://schemas.microsoft.com/office/drawing/2014/main" id="{9F851CE2-3190-56F6-9943-0FFAC0825E79}"/>
              </a:ext>
            </a:extLst>
          </p:cNvPr>
          <p:cNvPicPr>
            <a:picLocks noChangeAspect="1"/>
          </p:cNvPicPr>
          <p:nvPr/>
        </p:nvPicPr>
        <p:blipFill>
          <a:blip r:embed="rId3"/>
          <a:stretch>
            <a:fillRect/>
          </a:stretch>
        </p:blipFill>
        <p:spPr>
          <a:xfrm>
            <a:off x="58882" y="5512441"/>
            <a:ext cx="1322947" cy="1329043"/>
          </a:xfrm>
          <a:prstGeom prst="rect">
            <a:avLst/>
          </a:prstGeom>
        </p:spPr>
      </p:pic>
    </p:spTree>
    <p:extLst>
      <p:ext uri="{BB962C8B-B14F-4D97-AF65-F5344CB8AC3E}">
        <p14:creationId xmlns:p14="http://schemas.microsoft.com/office/powerpoint/2010/main" val="368542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a:extLst>
              <a:ext uri="{FF2B5EF4-FFF2-40B4-BE49-F238E27FC236}">
                <a16:creationId xmlns:a16="http://schemas.microsoft.com/office/drawing/2014/main" id="{8F87ADD8-7580-0801-66FE-840E40E97BDD}"/>
              </a:ext>
            </a:extLst>
          </p:cNvPr>
          <p:cNvPicPr>
            <a:picLocks noGrp="1" noChangeAspect="1"/>
          </p:cNvPicPr>
          <p:nvPr>
            <p:ph idx="1"/>
          </p:nvPr>
        </p:nvPicPr>
        <p:blipFill>
          <a:blip r:embed="rId2"/>
          <a:stretch>
            <a:fillRect/>
          </a:stretch>
        </p:blipFill>
        <p:spPr>
          <a:xfrm>
            <a:off x="-214705" y="-689810"/>
            <a:ext cx="11959937" cy="6722918"/>
          </a:xfrm>
          <a:prstGeom prst="rect">
            <a:avLst/>
          </a:prstGeom>
        </p:spPr>
      </p:pic>
      <p:pic>
        <p:nvPicPr>
          <p:cNvPr id="3" name="Resim 2">
            <a:extLst>
              <a:ext uri="{FF2B5EF4-FFF2-40B4-BE49-F238E27FC236}">
                <a16:creationId xmlns:a16="http://schemas.microsoft.com/office/drawing/2014/main" id="{526B4CDA-6F76-D8B7-4F7B-C0EE59807697}"/>
              </a:ext>
            </a:extLst>
          </p:cNvPr>
          <p:cNvPicPr>
            <a:picLocks noChangeAspect="1"/>
          </p:cNvPicPr>
          <p:nvPr/>
        </p:nvPicPr>
        <p:blipFill>
          <a:blip r:embed="rId3"/>
          <a:stretch>
            <a:fillRect/>
          </a:stretch>
        </p:blipFill>
        <p:spPr>
          <a:xfrm>
            <a:off x="10692326" y="135082"/>
            <a:ext cx="1322947" cy="1329043"/>
          </a:xfrm>
          <a:prstGeom prst="rect">
            <a:avLst/>
          </a:prstGeom>
        </p:spPr>
      </p:pic>
    </p:spTree>
    <p:extLst>
      <p:ext uri="{BB962C8B-B14F-4D97-AF65-F5344CB8AC3E}">
        <p14:creationId xmlns:p14="http://schemas.microsoft.com/office/powerpoint/2010/main" val="177770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05791" y="101376"/>
            <a:ext cx="10515600" cy="1325563"/>
          </a:xfrm>
        </p:spPr>
        <p:txBody>
          <a:bodyPr/>
          <a:lstStyle/>
          <a:p>
            <a:endParaRPr lang="tr-TR"/>
          </a:p>
        </p:txBody>
      </p:sp>
      <p:pic>
        <p:nvPicPr>
          <p:cNvPr id="4" name="İçerik Yer Tutucusu 3" descr="metin, yazı tahtası içeren bir resim&#10;&#10;Açıklama otomatik olarak oluşturuldu">
            <a:extLst>
              <a:ext uri="{FF2B5EF4-FFF2-40B4-BE49-F238E27FC236}">
                <a16:creationId xmlns:a16="http://schemas.microsoft.com/office/drawing/2014/main" id="{C425E7A0-6561-0F41-3E14-DC9243103AD4}"/>
              </a:ext>
            </a:extLst>
          </p:cNvPr>
          <p:cNvPicPr>
            <a:picLocks noGrp="1" noChangeAspect="1"/>
          </p:cNvPicPr>
          <p:nvPr>
            <p:ph idx="1"/>
          </p:nvPr>
        </p:nvPicPr>
        <p:blipFill>
          <a:blip r:embed="rId2"/>
          <a:stretch>
            <a:fillRect/>
          </a:stretch>
        </p:blipFill>
        <p:spPr>
          <a:xfrm>
            <a:off x="838199" y="405245"/>
            <a:ext cx="10602191" cy="6057900"/>
          </a:xfrm>
          <a:prstGeom prst="rect">
            <a:avLst/>
          </a:prstGeom>
        </p:spPr>
      </p:pic>
      <p:pic>
        <p:nvPicPr>
          <p:cNvPr id="3" name="Resim 2">
            <a:extLst>
              <a:ext uri="{FF2B5EF4-FFF2-40B4-BE49-F238E27FC236}">
                <a16:creationId xmlns:a16="http://schemas.microsoft.com/office/drawing/2014/main" id="{53BD7A4E-D1A0-8797-3F6E-EC21A92869B3}"/>
              </a:ext>
            </a:extLst>
          </p:cNvPr>
          <p:cNvPicPr>
            <a:picLocks noChangeAspect="1"/>
          </p:cNvPicPr>
          <p:nvPr/>
        </p:nvPicPr>
        <p:blipFill>
          <a:blip r:embed="rId3"/>
          <a:stretch>
            <a:fillRect/>
          </a:stretch>
        </p:blipFill>
        <p:spPr>
          <a:xfrm>
            <a:off x="176726" y="5424551"/>
            <a:ext cx="1322947" cy="1329043"/>
          </a:xfrm>
          <a:prstGeom prst="rect">
            <a:avLst/>
          </a:prstGeom>
        </p:spPr>
      </p:pic>
    </p:spTree>
    <p:extLst>
      <p:ext uri="{BB962C8B-B14F-4D97-AF65-F5344CB8AC3E}">
        <p14:creationId xmlns:p14="http://schemas.microsoft.com/office/powerpoint/2010/main" val="396691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FB9788-6B38-A0D4-B4BE-24D3F3FE2CC4}"/>
              </a:ext>
            </a:extLst>
          </p:cNvPr>
          <p:cNvSpPr>
            <a:spLocks noGrp="1"/>
          </p:cNvSpPr>
          <p:nvPr>
            <p:ph type="title"/>
          </p:nvPr>
        </p:nvSpPr>
        <p:spPr>
          <a:xfrm>
            <a:off x="838200" y="365125"/>
            <a:ext cx="10515600" cy="2463419"/>
          </a:xfrm>
        </p:spPr>
        <p:txBody>
          <a:bodyPr>
            <a:normAutofit/>
          </a:bodyPr>
          <a:lstStyle/>
          <a:p>
            <a:pPr algn="ctr"/>
            <a:r>
              <a:rPr lang="tr-TR" sz="6000" b="1" dirty="0">
                <a:solidFill>
                  <a:srgbClr val="0070C0"/>
                </a:solidFill>
              </a:rPr>
              <a:t>Daha iyi bir dünya için…</a:t>
            </a:r>
          </a:p>
        </p:txBody>
      </p:sp>
      <p:sp>
        <p:nvSpPr>
          <p:cNvPr id="3" name="İçerik Yer Tutucusu 2">
            <a:extLst>
              <a:ext uri="{FF2B5EF4-FFF2-40B4-BE49-F238E27FC236}">
                <a16:creationId xmlns:a16="http://schemas.microsoft.com/office/drawing/2014/main" id="{F6CCAD79-18EF-FD06-B486-548EF8CEDB72}"/>
              </a:ext>
            </a:extLst>
          </p:cNvPr>
          <p:cNvSpPr>
            <a:spLocks noGrp="1"/>
          </p:cNvSpPr>
          <p:nvPr>
            <p:ph idx="1"/>
          </p:nvPr>
        </p:nvSpPr>
        <p:spPr>
          <a:xfrm>
            <a:off x="1170709" y="4426740"/>
            <a:ext cx="10515600" cy="1739074"/>
          </a:xfrm>
        </p:spPr>
        <p:txBody>
          <a:bodyPr>
            <a:normAutofit/>
          </a:bodyPr>
          <a:lstStyle/>
          <a:p>
            <a:pPr marL="0" indent="0">
              <a:buNone/>
            </a:pPr>
            <a:r>
              <a:rPr lang="tr-TR" sz="4000" dirty="0">
                <a:solidFill>
                  <a:srgbClr val="0070C0"/>
                </a:solidFill>
              </a:rPr>
              <a:t>Yaptığınız ve yapacağınız her şey için teşekkürler</a:t>
            </a:r>
          </a:p>
        </p:txBody>
      </p:sp>
      <p:pic>
        <p:nvPicPr>
          <p:cNvPr id="4" name="Resim 3">
            <a:extLst>
              <a:ext uri="{FF2B5EF4-FFF2-40B4-BE49-F238E27FC236}">
                <a16:creationId xmlns:a16="http://schemas.microsoft.com/office/drawing/2014/main" id="{B316F35F-E3AF-39C3-E5BF-58E18036CA5A}"/>
              </a:ext>
            </a:extLst>
          </p:cNvPr>
          <p:cNvPicPr>
            <a:picLocks noChangeAspect="1"/>
          </p:cNvPicPr>
          <p:nvPr/>
        </p:nvPicPr>
        <p:blipFill>
          <a:blip r:embed="rId3"/>
          <a:stretch>
            <a:fillRect/>
          </a:stretch>
        </p:blipFill>
        <p:spPr>
          <a:xfrm>
            <a:off x="5245047" y="2501482"/>
            <a:ext cx="1701905" cy="1527975"/>
          </a:xfrm>
          <a:prstGeom prst="rect">
            <a:avLst/>
          </a:prstGeom>
        </p:spPr>
      </p:pic>
    </p:spTree>
    <p:extLst>
      <p:ext uri="{BB962C8B-B14F-4D97-AF65-F5344CB8AC3E}">
        <p14:creationId xmlns:p14="http://schemas.microsoft.com/office/powerpoint/2010/main" val="85049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4E28E7-DAF8-C40E-5A4F-3717CD66238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05ED2A9-0A38-C0C3-549A-E91E047B6789}"/>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79947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C31042-F828-7A76-48E3-3369B5850826}"/>
              </a:ext>
            </a:extLst>
          </p:cNvPr>
          <p:cNvSpPr>
            <a:spLocks noGrp="1"/>
          </p:cNvSpPr>
          <p:nvPr>
            <p:ph type="title"/>
          </p:nvPr>
        </p:nvSpPr>
        <p:spPr>
          <a:xfrm>
            <a:off x="1278082" y="365126"/>
            <a:ext cx="10075718" cy="1025510"/>
          </a:xfrm>
        </p:spPr>
        <p:txBody>
          <a:bodyPr>
            <a:normAutofit fontScale="90000"/>
          </a:bodyPr>
          <a:lstStyle/>
          <a:p>
            <a:pPr algn="ctr"/>
            <a:r>
              <a:rPr lang="tr-TR" b="1" dirty="0">
                <a:solidFill>
                  <a:srgbClr val="0070C0"/>
                </a:solidFill>
              </a:rPr>
              <a:t>Travma İyileştirme Grubu </a:t>
            </a:r>
            <a:br>
              <a:rPr lang="tr-TR" b="1" dirty="0">
                <a:solidFill>
                  <a:srgbClr val="0070C0"/>
                </a:solidFill>
              </a:rPr>
            </a:br>
            <a:endParaRPr lang="tr-TR" b="1" dirty="0">
              <a:solidFill>
                <a:srgbClr val="0070C0"/>
              </a:solidFill>
            </a:endParaRPr>
          </a:p>
        </p:txBody>
      </p:sp>
      <p:pic>
        <p:nvPicPr>
          <p:cNvPr id="5" name="İçerik Yer Tutucusu 4">
            <a:extLst>
              <a:ext uri="{FF2B5EF4-FFF2-40B4-BE49-F238E27FC236}">
                <a16:creationId xmlns:a16="http://schemas.microsoft.com/office/drawing/2014/main" id="{C62DEE02-02EB-696B-7EB7-6E14A2A30522}"/>
              </a:ext>
            </a:extLst>
          </p:cNvPr>
          <p:cNvPicPr>
            <a:picLocks noGrp="1" noChangeAspect="1"/>
          </p:cNvPicPr>
          <p:nvPr>
            <p:ph idx="1"/>
          </p:nvPr>
        </p:nvPicPr>
        <p:blipFill>
          <a:blip r:embed="rId2"/>
          <a:stretch>
            <a:fillRect/>
          </a:stretch>
        </p:blipFill>
        <p:spPr>
          <a:xfrm>
            <a:off x="1278082" y="1500023"/>
            <a:ext cx="2669258" cy="3804819"/>
          </a:xfrm>
        </p:spPr>
      </p:pic>
      <p:sp>
        <p:nvSpPr>
          <p:cNvPr id="4" name="Rectangle 2">
            <a:extLst>
              <a:ext uri="{FF2B5EF4-FFF2-40B4-BE49-F238E27FC236}">
                <a16:creationId xmlns:a16="http://schemas.microsoft.com/office/drawing/2014/main" id="{88FEF1BB-0FFA-9E9D-72CC-28D0370A4D62}"/>
              </a:ext>
            </a:extLst>
          </p:cNvPr>
          <p:cNvSpPr>
            <a:spLocks noChangeArrowheads="1"/>
          </p:cNvSpPr>
          <p:nvPr/>
        </p:nvSpPr>
        <p:spPr bwMode="auto">
          <a:xfrm>
            <a:off x="-787400" y="877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Metin kutusu 5">
            <a:extLst>
              <a:ext uri="{FF2B5EF4-FFF2-40B4-BE49-F238E27FC236}">
                <a16:creationId xmlns:a16="http://schemas.microsoft.com/office/drawing/2014/main" id="{B6F8972C-AB1A-48FC-4ECC-0BDEAE566C1F}"/>
              </a:ext>
            </a:extLst>
          </p:cNvPr>
          <p:cNvSpPr txBox="1"/>
          <p:nvPr/>
        </p:nvSpPr>
        <p:spPr>
          <a:xfrm>
            <a:off x="4226943" y="1997839"/>
            <a:ext cx="6464077" cy="3170099"/>
          </a:xfrm>
          <a:prstGeom prst="rect">
            <a:avLst/>
          </a:prstGeom>
          <a:noFill/>
        </p:spPr>
        <p:txBody>
          <a:bodyPr wrap="square" rtlCol="0">
            <a:spAutoFit/>
          </a:bodyPr>
          <a:lstStyle/>
          <a:p>
            <a:r>
              <a:rPr lang="tr-TR" sz="2000" b="1" u="none" strike="noStrike" dirty="0" err="1">
                <a:solidFill>
                  <a:schemeClr val="accent1">
                    <a:lumMod val="75000"/>
                  </a:schemeClr>
                </a:solidFill>
                <a:effectLst/>
                <a:latin typeface="+mj-lt"/>
              </a:rPr>
              <a:t>Francine</a:t>
            </a:r>
            <a:r>
              <a:rPr lang="tr-TR" sz="2000" b="1" u="none" strike="noStrike" dirty="0">
                <a:solidFill>
                  <a:schemeClr val="accent1">
                    <a:lumMod val="75000"/>
                  </a:schemeClr>
                </a:solidFill>
                <a:effectLst/>
                <a:latin typeface="+mj-lt"/>
              </a:rPr>
              <a:t> </a:t>
            </a:r>
            <a:r>
              <a:rPr lang="tr-TR" sz="2000" b="1" u="none" strike="noStrike" dirty="0" err="1">
                <a:solidFill>
                  <a:schemeClr val="accent1">
                    <a:lumMod val="75000"/>
                  </a:schemeClr>
                </a:solidFill>
                <a:effectLst/>
                <a:latin typeface="+mj-lt"/>
              </a:rPr>
              <a:t>Shapiro</a:t>
            </a:r>
            <a:r>
              <a:rPr lang="tr-TR" sz="2000" b="1" u="none" strike="noStrike" dirty="0">
                <a:solidFill>
                  <a:schemeClr val="accent1">
                    <a:lumMod val="75000"/>
                  </a:schemeClr>
                </a:solidFill>
                <a:effectLst/>
                <a:latin typeface="+mj-lt"/>
              </a:rPr>
              <a:t>: </a:t>
            </a:r>
          </a:p>
          <a:p>
            <a:endParaRPr lang="tr-TR" sz="2000" b="1" u="none" strike="noStrike" dirty="0">
              <a:solidFill>
                <a:schemeClr val="accent1">
                  <a:lumMod val="75000"/>
                </a:schemeClr>
              </a:solidFill>
              <a:effectLst/>
              <a:latin typeface="+mj-lt"/>
            </a:endParaRPr>
          </a:p>
          <a:p>
            <a:r>
              <a:rPr lang="tr-TR" sz="2000" b="0" i="1" u="none" strike="noStrike" dirty="0">
                <a:solidFill>
                  <a:schemeClr val="accent1">
                    <a:lumMod val="75000"/>
                  </a:schemeClr>
                </a:solidFill>
                <a:effectLst/>
                <a:latin typeface="+mj-lt"/>
              </a:rPr>
              <a:t>“Bu dünya çapında altın gibi değerli bir organizasyon. Bunu yapabilmek için insanlar zamanlarını ve enerjilerini harcıyorlar. Tıpkı Türkiye’de sizlerin yaptığı gibi… Kapalı kapılar ardında terapist olmanın yeterli olmadığını hissetmek, diğerlerine yardım etmek için kapıları açmak umutsuzca şiddetli acılar çeken ihtiyacı olan birine yardım götürmek ve insanlara hem kendileri hem de aileleri için hayata geri dönmelerine yardımcı olmak ve bir yardım ağı oluşturmak…”</a:t>
            </a:r>
            <a:endParaRPr lang="tr-TR" sz="2000" dirty="0">
              <a:solidFill>
                <a:schemeClr val="accent1">
                  <a:lumMod val="75000"/>
                </a:schemeClr>
              </a:solidFill>
              <a:latin typeface="+mj-lt"/>
            </a:endParaRPr>
          </a:p>
        </p:txBody>
      </p:sp>
      <p:pic>
        <p:nvPicPr>
          <p:cNvPr id="7" name="Resim 6" descr="logo içeren bir resim&#10;&#10;Açıklama otomatik olarak oluşturuldu">
            <a:extLst>
              <a:ext uri="{FF2B5EF4-FFF2-40B4-BE49-F238E27FC236}">
                <a16:creationId xmlns:a16="http://schemas.microsoft.com/office/drawing/2014/main" id="{C73D5E35-D4C7-8AA3-B96B-E6FDD7F56CF1}"/>
              </a:ext>
            </a:extLst>
          </p:cNvPr>
          <p:cNvPicPr>
            <a:picLocks noChangeAspect="1"/>
          </p:cNvPicPr>
          <p:nvPr/>
        </p:nvPicPr>
        <p:blipFill>
          <a:blip r:embed="rId3"/>
          <a:stretch>
            <a:fillRect/>
          </a:stretch>
        </p:blipFill>
        <p:spPr>
          <a:xfrm>
            <a:off x="10742744" y="5401219"/>
            <a:ext cx="1323712" cy="1324800"/>
          </a:xfrm>
          <a:prstGeom prst="rect">
            <a:avLst/>
          </a:prstGeom>
        </p:spPr>
      </p:pic>
    </p:spTree>
    <p:extLst>
      <p:ext uri="{BB962C8B-B14F-4D97-AF65-F5344CB8AC3E}">
        <p14:creationId xmlns:p14="http://schemas.microsoft.com/office/powerpoint/2010/main" val="140613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41947E-0A7B-BAF3-E171-2C4108583D9B}"/>
              </a:ext>
            </a:extLst>
          </p:cNvPr>
          <p:cNvSpPr>
            <a:spLocks noGrp="1"/>
          </p:cNvSpPr>
          <p:nvPr>
            <p:ph type="title"/>
          </p:nvPr>
        </p:nvSpPr>
        <p:spPr/>
        <p:txBody>
          <a:bodyPr/>
          <a:lstStyle/>
          <a:p>
            <a:r>
              <a:rPr lang="tr-TR" b="1" dirty="0">
                <a:solidFill>
                  <a:srgbClr val="0070C0"/>
                </a:solidFill>
              </a:rPr>
              <a:t>Terapistlerin Hazırlığı</a:t>
            </a:r>
          </a:p>
        </p:txBody>
      </p:sp>
      <p:sp>
        <p:nvSpPr>
          <p:cNvPr id="3" name="İçerik Yer Tutucusu 2">
            <a:extLst>
              <a:ext uri="{FF2B5EF4-FFF2-40B4-BE49-F238E27FC236}">
                <a16:creationId xmlns:a16="http://schemas.microsoft.com/office/drawing/2014/main" id="{6A671EE2-8683-AF75-4849-20CBFD446C9F}"/>
              </a:ext>
            </a:extLst>
          </p:cNvPr>
          <p:cNvSpPr>
            <a:spLocks noGrp="1"/>
          </p:cNvSpPr>
          <p:nvPr>
            <p:ph idx="1"/>
          </p:nvPr>
        </p:nvSpPr>
        <p:spPr/>
        <p:txBody>
          <a:bodyPr>
            <a:normAutofit fontScale="85000" lnSpcReduction="20000"/>
          </a:bodyPr>
          <a:lstStyle/>
          <a:p>
            <a:r>
              <a:rPr lang="tr-TR" dirty="0">
                <a:solidFill>
                  <a:srgbClr val="0070C0"/>
                </a:solidFill>
              </a:rPr>
              <a:t>Olaydan etkilenme düzeyi,</a:t>
            </a:r>
          </a:p>
          <a:p>
            <a:r>
              <a:rPr lang="tr-TR" dirty="0">
                <a:solidFill>
                  <a:srgbClr val="0070C0"/>
                </a:solidFill>
              </a:rPr>
              <a:t>Psikolojik ve fiziksel hazır oluş ve dayanıklılığı, </a:t>
            </a:r>
          </a:p>
          <a:p>
            <a:r>
              <a:rPr lang="tr-TR" dirty="0">
                <a:solidFill>
                  <a:srgbClr val="0070C0"/>
                </a:solidFill>
              </a:rPr>
              <a:t>Travma ve EMDR bilgisi, </a:t>
            </a:r>
          </a:p>
          <a:p>
            <a:r>
              <a:rPr lang="tr-TR" dirty="0">
                <a:solidFill>
                  <a:srgbClr val="0070C0"/>
                </a:solidFill>
              </a:rPr>
              <a:t>Erken dönem protokol bilgisi ve kullanma becerisi,</a:t>
            </a:r>
          </a:p>
          <a:p>
            <a:r>
              <a:rPr lang="tr-TR" dirty="0">
                <a:solidFill>
                  <a:srgbClr val="0070C0"/>
                </a:solidFill>
              </a:rPr>
              <a:t>Vaka formülasyon becerisi, </a:t>
            </a:r>
          </a:p>
          <a:p>
            <a:r>
              <a:rPr lang="tr-TR" dirty="0">
                <a:solidFill>
                  <a:srgbClr val="0070C0"/>
                </a:solidFill>
              </a:rPr>
              <a:t>Terapistlik yapısının esnek ve yaratıcı olması,</a:t>
            </a:r>
          </a:p>
          <a:p>
            <a:r>
              <a:rPr lang="tr-TR" dirty="0">
                <a:solidFill>
                  <a:srgbClr val="0070C0"/>
                </a:solidFill>
              </a:rPr>
              <a:t>Konsültasyon ve süpervizyona ulaşabilir olması,</a:t>
            </a:r>
          </a:p>
          <a:p>
            <a:r>
              <a:rPr lang="tr-TR" dirty="0">
                <a:solidFill>
                  <a:srgbClr val="0070C0"/>
                </a:solidFill>
              </a:rPr>
              <a:t>Terapistin kendini koruma ve kollaması,</a:t>
            </a:r>
          </a:p>
          <a:p>
            <a:r>
              <a:rPr lang="tr-TR" dirty="0">
                <a:solidFill>
                  <a:srgbClr val="0070C0"/>
                </a:solidFill>
              </a:rPr>
              <a:t>Ekibin korunması ve kollanması,</a:t>
            </a:r>
          </a:p>
          <a:p>
            <a:r>
              <a:rPr lang="tr-TR" dirty="0">
                <a:solidFill>
                  <a:srgbClr val="0070C0"/>
                </a:solidFill>
              </a:rPr>
              <a:t>Ekipler arasında ki bilgi akışının sağlanması,</a:t>
            </a:r>
          </a:p>
          <a:p>
            <a:r>
              <a:rPr lang="tr-TR" dirty="0">
                <a:solidFill>
                  <a:srgbClr val="0070C0"/>
                </a:solidFill>
              </a:rPr>
              <a:t>Araştırma formatında çalışma becerisi.</a:t>
            </a:r>
          </a:p>
          <a:p>
            <a:endParaRPr lang="tr-TR" dirty="0"/>
          </a:p>
        </p:txBody>
      </p:sp>
      <p:pic>
        <p:nvPicPr>
          <p:cNvPr id="4" name="Resim 3">
            <a:extLst>
              <a:ext uri="{FF2B5EF4-FFF2-40B4-BE49-F238E27FC236}">
                <a16:creationId xmlns:a16="http://schemas.microsoft.com/office/drawing/2014/main" id="{C5021408-0680-C920-F53E-D1C36D825BE5}"/>
              </a:ext>
            </a:extLst>
          </p:cNvPr>
          <p:cNvPicPr>
            <a:picLocks noChangeAspect="1"/>
          </p:cNvPicPr>
          <p:nvPr/>
        </p:nvPicPr>
        <p:blipFill>
          <a:blip r:embed="rId2"/>
          <a:stretch>
            <a:fillRect/>
          </a:stretch>
        </p:blipFill>
        <p:spPr>
          <a:xfrm>
            <a:off x="10765062" y="153827"/>
            <a:ext cx="1322947" cy="1329043"/>
          </a:xfrm>
          <a:prstGeom prst="rect">
            <a:avLst/>
          </a:prstGeom>
        </p:spPr>
      </p:pic>
    </p:spTree>
    <p:extLst>
      <p:ext uri="{BB962C8B-B14F-4D97-AF65-F5344CB8AC3E}">
        <p14:creationId xmlns:p14="http://schemas.microsoft.com/office/powerpoint/2010/main" val="259841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A99CB8-41AC-2541-9933-FE98CD2A16CE}"/>
              </a:ext>
            </a:extLst>
          </p:cNvPr>
          <p:cNvSpPr>
            <a:spLocks noGrp="1"/>
          </p:cNvSpPr>
          <p:nvPr>
            <p:ph type="title"/>
          </p:nvPr>
        </p:nvSpPr>
        <p:spPr/>
        <p:txBody>
          <a:bodyPr/>
          <a:lstStyle/>
          <a:p>
            <a:r>
              <a:rPr lang="tr-TR" b="1" dirty="0">
                <a:solidFill>
                  <a:srgbClr val="0070C0"/>
                </a:solidFill>
              </a:rPr>
              <a:t>Çalışmalarımızda ki Araştırma Formatı</a:t>
            </a:r>
          </a:p>
        </p:txBody>
      </p:sp>
      <p:sp>
        <p:nvSpPr>
          <p:cNvPr id="3" name="İçerik Yer Tutucusu 2">
            <a:extLst>
              <a:ext uri="{FF2B5EF4-FFF2-40B4-BE49-F238E27FC236}">
                <a16:creationId xmlns:a16="http://schemas.microsoft.com/office/drawing/2014/main" id="{2FB09BDE-0259-424E-0FDF-0C6D6D110F0C}"/>
              </a:ext>
            </a:extLst>
          </p:cNvPr>
          <p:cNvSpPr>
            <a:spLocks noGrp="1"/>
          </p:cNvSpPr>
          <p:nvPr>
            <p:ph idx="1"/>
          </p:nvPr>
        </p:nvSpPr>
        <p:spPr/>
        <p:txBody>
          <a:bodyPr>
            <a:normAutofit lnSpcReduction="10000"/>
          </a:bodyPr>
          <a:lstStyle/>
          <a:p>
            <a:r>
              <a:rPr lang="tr-TR" dirty="0">
                <a:solidFill>
                  <a:schemeClr val="accent1"/>
                </a:solidFill>
              </a:rPr>
              <a:t>Tüm yararlanıcılara ( depremzede veya yakını, arama kurtarma, sağlık çalışanları, psikososyal çalışmaların da görev alanlar da dahil) form doldurabilecek durum da olanlara ön test çalışması yapıldı.</a:t>
            </a:r>
          </a:p>
          <a:p>
            <a:r>
              <a:rPr lang="tr-TR" dirty="0">
                <a:solidFill>
                  <a:schemeClr val="accent1"/>
                </a:solidFill>
              </a:rPr>
              <a:t>Yapılan ön test sonucuna göre alacağı EMDR hizmeti belirlendi.</a:t>
            </a:r>
          </a:p>
          <a:p>
            <a:r>
              <a:rPr lang="tr-TR" dirty="0">
                <a:solidFill>
                  <a:schemeClr val="accent1"/>
                </a:solidFill>
              </a:rPr>
              <a:t>Çalışmalar G-Tep: 2, R-Tep: 5+2, G- Flash: 3, Flash- T: 3 olarak çalışıldı.</a:t>
            </a:r>
          </a:p>
          <a:p>
            <a:r>
              <a:rPr lang="tr-TR" dirty="0">
                <a:solidFill>
                  <a:schemeClr val="accent1"/>
                </a:solidFill>
              </a:rPr>
              <a:t>Çalışmalardan bir hafta sonra da son test yapılması planlandı. Ancak akut dönem de çok yer değişikliği olduğu için veri kayıplarımız da yaşandı.</a:t>
            </a:r>
          </a:p>
          <a:p>
            <a:r>
              <a:rPr lang="tr-TR" dirty="0">
                <a:solidFill>
                  <a:schemeClr val="accent1"/>
                </a:solidFill>
              </a:rPr>
              <a:t>Çalışma sonuçlarını en kısa sürede sizlerle paylaşmaya çalışacağız.</a:t>
            </a:r>
          </a:p>
          <a:p>
            <a:r>
              <a:rPr lang="tr-TR" dirty="0">
                <a:solidFill>
                  <a:schemeClr val="accent1"/>
                </a:solidFill>
              </a:rPr>
              <a:t>Sevindirici olan yapılan başvuruların % 86 kısmına ulaşıp çalışabildik.</a:t>
            </a:r>
          </a:p>
        </p:txBody>
      </p:sp>
    </p:spTree>
    <p:extLst>
      <p:ext uri="{BB962C8B-B14F-4D97-AF65-F5344CB8AC3E}">
        <p14:creationId xmlns:p14="http://schemas.microsoft.com/office/powerpoint/2010/main" val="409637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39D5DC-0D33-4851-CB3C-AA0E70055548}"/>
              </a:ext>
            </a:extLst>
          </p:cNvPr>
          <p:cNvSpPr>
            <a:spLocks noGrp="1"/>
          </p:cNvSpPr>
          <p:nvPr>
            <p:ph type="title"/>
          </p:nvPr>
        </p:nvSpPr>
        <p:spPr/>
        <p:txBody>
          <a:bodyPr/>
          <a:lstStyle/>
          <a:p>
            <a:r>
              <a:rPr lang="tr-TR" b="1" dirty="0">
                <a:solidFill>
                  <a:srgbClr val="0070C0"/>
                </a:solidFill>
              </a:rPr>
              <a:t>Psikoeğitim</a:t>
            </a:r>
          </a:p>
        </p:txBody>
      </p:sp>
      <p:sp>
        <p:nvSpPr>
          <p:cNvPr id="3" name="İçerik Yer Tutucusu 2">
            <a:extLst>
              <a:ext uri="{FF2B5EF4-FFF2-40B4-BE49-F238E27FC236}">
                <a16:creationId xmlns:a16="http://schemas.microsoft.com/office/drawing/2014/main" id="{B9522E72-E359-23C5-4857-C589E530B752}"/>
              </a:ext>
            </a:extLst>
          </p:cNvPr>
          <p:cNvSpPr>
            <a:spLocks noGrp="1"/>
          </p:cNvSpPr>
          <p:nvPr>
            <p:ph idx="1"/>
          </p:nvPr>
        </p:nvSpPr>
        <p:spPr/>
        <p:txBody>
          <a:bodyPr>
            <a:normAutofit fontScale="85000" lnSpcReduction="20000"/>
          </a:bodyPr>
          <a:lstStyle/>
          <a:p>
            <a:r>
              <a:rPr lang="tr-TR" dirty="0">
                <a:solidFill>
                  <a:srgbClr val="0070C0"/>
                </a:solidFill>
              </a:rPr>
              <a:t>Yaşanan olayın yeniden anlamlandırılması için ihtiyaç duyulan aşamadır.</a:t>
            </a:r>
          </a:p>
          <a:p>
            <a:r>
              <a:rPr lang="tr-TR" dirty="0">
                <a:solidFill>
                  <a:srgbClr val="0070C0"/>
                </a:solidFill>
              </a:rPr>
              <a:t>Bu aşama erken dönemde yapılırken akut sürecin semptomları nedeniyle uygulayan uzman için oldukça zorlayıcı olabilmektedir.</a:t>
            </a:r>
          </a:p>
          <a:p>
            <a:r>
              <a:rPr lang="tr-TR" dirty="0">
                <a:solidFill>
                  <a:srgbClr val="0070C0"/>
                </a:solidFill>
              </a:rPr>
              <a:t>Yaşanan anormal duruma karşı verilen normal tepkiler desek te bu tepkiler nedir, nedendir, nasıl başlar, nasıl biter bunların yararlanıcılara kavratılması zor olduğu kadar da önemli.</a:t>
            </a:r>
          </a:p>
          <a:p>
            <a:r>
              <a:rPr lang="tr-TR" dirty="0">
                <a:solidFill>
                  <a:srgbClr val="0070C0"/>
                </a:solidFill>
              </a:rPr>
              <a:t>Psikolojik İlk Yardım </a:t>
            </a:r>
            <a:r>
              <a:rPr lang="tr-TR">
                <a:solidFill>
                  <a:srgbClr val="0070C0"/>
                </a:solidFill>
              </a:rPr>
              <a:t>ilkelerini kullandık.</a:t>
            </a:r>
            <a:endParaRPr lang="tr-TR" dirty="0">
              <a:solidFill>
                <a:srgbClr val="0070C0"/>
              </a:solidFill>
            </a:endParaRPr>
          </a:p>
          <a:p>
            <a:r>
              <a:rPr lang="tr-TR" dirty="0">
                <a:solidFill>
                  <a:srgbClr val="0070C0"/>
                </a:solidFill>
              </a:rPr>
              <a:t>Uygulamalı örneklerle açıklamaları içeriyor olmasına çok dikkat ettik.</a:t>
            </a:r>
          </a:p>
          <a:p>
            <a:r>
              <a:rPr lang="tr-TR" dirty="0">
                <a:solidFill>
                  <a:srgbClr val="0070C0"/>
                </a:solidFill>
              </a:rPr>
              <a:t>Uygulamaların kolaylıkla yapılabilir ve akut dönemde bile olsa zorlu yaşam şartlarında yapılabilir olmasını sağladık.</a:t>
            </a:r>
          </a:p>
          <a:p>
            <a:r>
              <a:rPr lang="tr-TR" dirty="0">
                <a:solidFill>
                  <a:srgbClr val="0070C0"/>
                </a:solidFill>
              </a:rPr>
              <a:t>Kullandığımız materyalleri paylaştık ki yaygınlaşsın, aile ve işyerlerinde bizimle olmasa da onlar bilgi versin,  kendileri unuttukları zamanlarda hatırlatıcı olsun. </a:t>
            </a:r>
          </a:p>
        </p:txBody>
      </p:sp>
      <p:pic>
        <p:nvPicPr>
          <p:cNvPr id="4" name="Resim 3">
            <a:extLst>
              <a:ext uri="{FF2B5EF4-FFF2-40B4-BE49-F238E27FC236}">
                <a16:creationId xmlns:a16="http://schemas.microsoft.com/office/drawing/2014/main" id="{EF3873FA-1DBD-1CCC-3495-9935ECE2BF64}"/>
              </a:ext>
            </a:extLst>
          </p:cNvPr>
          <p:cNvPicPr>
            <a:picLocks noChangeAspect="1"/>
          </p:cNvPicPr>
          <p:nvPr/>
        </p:nvPicPr>
        <p:blipFill>
          <a:blip r:embed="rId2"/>
          <a:stretch>
            <a:fillRect/>
          </a:stretch>
        </p:blipFill>
        <p:spPr>
          <a:xfrm>
            <a:off x="10502536" y="230188"/>
            <a:ext cx="1469263" cy="1292464"/>
          </a:xfrm>
          <a:prstGeom prst="rect">
            <a:avLst/>
          </a:prstGeom>
        </p:spPr>
      </p:pic>
    </p:spTree>
    <p:extLst>
      <p:ext uri="{BB962C8B-B14F-4D97-AF65-F5344CB8AC3E}">
        <p14:creationId xmlns:p14="http://schemas.microsoft.com/office/powerpoint/2010/main" val="368065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0E118B-1FF9-A360-EE3C-7663BF22ED6F}"/>
              </a:ext>
            </a:extLst>
          </p:cNvPr>
          <p:cNvSpPr>
            <a:spLocks noGrp="1"/>
          </p:cNvSpPr>
          <p:nvPr>
            <p:ph type="title"/>
          </p:nvPr>
        </p:nvSpPr>
        <p:spPr/>
        <p:txBody>
          <a:bodyPr/>
          <a:lstStyle/>
          <a:p>
            <a:r>
              <a:rPr lang="tr-TR" b="1" dirty="0">
                <a:solidFill>
                  <a:srgbClr val="0070C0"/>
                </a:solidFill>
              </a:rPr>
              <a:t>Travma Odaklı Psikoeğitim</a:t>
            </a:r>
          </a:p>
        </p:txBody>
      </p:sp>
      <p:sp>
        <p:nvSpPr>
          <p:cNvPr id="3" name="İçerik Yer Tutucusu 2">
            <a:extLst>
              <a:ext uri="{FF2B5EF4-FFF2-40B4-BE49-F238E27FC236}">
                <a16:creationId xmlns:a16="http://schemas.microsoft.com/office/drawing/2014/main" id="{B3E99A29-8B08-F30F-4FDF-8E2FC765DD5A}"/>
              </a:ext>
            </a:extLst>
          </p:cNvPr>
          <p:cNvSpPr>
            <a:spLocks noGrp="1"/>
          </p:cNvSpPr>
          <p:nvPr>
            <p:ph idx="1"/>
          </p:nvPr>
        </p:nvSpPr>
        <p:spPr/>
        <p:txBody>
          <a:bodyPr>
            <a:normAutofit fontScale="85000" lnSpcReduction="20000"/>
          </a:bodyPr>
          <a:lstStyle/>
          <a:p>
            <a:r>
              <a:rPr lang="tr-TR" dirty="0">
                <a:solidFill>
                  <a:srgbClr val="0070C0"/>
                </a:solidFill>
              </a:rPr>
              <a:t>İyi bir bağ büyük bir Travmadan daha güçlüdür.</a:t>
            </a:r>
          </a:p>
          <a:p>
            <a:r>
              <a:rPr lang="tr-TR" dirty="0">
                <a:solidFill>
                  <a:srgbClr val="0070C0"/>
                </a:solidFill>
              </a:rPr>
              <a:t>Kendi bedeninin ve zihninin düzenlemesini sağlayacak becerilerin öğretilmesi,</a:t>
            </a:r>
          </a:p>
          <a:p>
            <a:r>
              <a:rPr lang="tr-TR" dirty="0">
                <a:solidFill>
                  <a:srgbClr val="0070C0"/>
                </a:solidFill>
              </a:rPr>
              <a:t>Semptomların azaltılması ve geri dönüşlerin kontrol altına alınması için yapılacak çalışmalar,</a:t>
            </a:r>
          </a:p>
          <a:p>
            <a:r>
              <a:rPr lang="tr-TR" dirty="0">
                <a:solidFill>
                  <a:srgbClr val="0070C0"/>
                </a:solidFill>
              </a:rPr>
              <a:t>Daha farkında ve odaklı olmayı sağlayacak stratejilerin kazandırılması,</a:t>
            </a:r>
          </a:p>
          <a:p>
            <a:r>
              <a:rPr lang="tr-TR" dirty="0">
                <a:solidFill>
                  <a:srgbClr val="0070C0"/>
                </a:solidFill>
              </a:rPr>
              <a:t>Anda ve güvenli hissetmenin fark edilmesinin hedeflendiği çalışmalar.</a:t>
            </a:r>
          </a:p>
          <a:p>
            <a:r>
              <a:rPr lang="tr-TR" dirty="0">
                <a:solidFill>
                  <a:srgbClr val="0070C0"/>
                </a:solidFill>
              </a:rPr>
              <a:t>Tolerans aralığı nedir, olabildiğince toleransta nasıl kalabilirler, tetiklendiklerinde yükselen </a:t>
            </a:r>
            <a:r>
              <a:rPr lang="tr-TR" dirty="0" err="1">
                <a:solidFill>
                  <a:srgbClr val="0070C0"/>
                </a:solidFill>
              </a:rPr>
              <a:t>aktivitasyonu</a:t>
            </a:r>
            <a:r>
              <a:rPr lang="tr-TR" dirty="0">
                <a:solidFill>
                  <a:srgbClr val="0070C0"/>
                </a:solidFill>
              </a:rPr>
              <a:t> nasıl aşağı çekebilirler, düşerse aktivasyonu nasıl arttırabilirler. Vücut farkındalığı, duyusal aktivasyon, somatik egzersizler, biyolojik rezervlerin arttırılması ve kaynak anılara ulaşılması, geleceğe dair umut oluşturmak için olumlu gerçekçi senaryo çalışmaları yapıldı.</a:t>
            </a:r>
          </a:p>
          <a:p>
            <a:r>
              <a:rPr lang="tr-TR" dirty="0">
                <a:solidFill>
                  <a:srgbClr val="0070C0"/>
                </a:solidFill>
              </a:rPr>
              <a:t>Psikolojik dayanıklılığının arttırılması, Basic PH, Yardım almaktan, yardım edene dönüşmek, Günlük yaşamda ki işlevselliğinin arttırılması </a:t>
            </a:r>
            <a:r>
              <a:rPr lang="tr-TR" dirty="0" err="1">
                <a:solidFill>
                  <a:srgbClr val="0070C0"/>
                </a:solidFill>
              </a:rPr>
              <a:t>vb</a:t>
            </a:r>
            <a:endParaRPr lang="tr-TR" dirty="0">
              <a:solidFill>
                <a:srgbClr val="0070C0"/>
              </a:solidFill>
            </a:endParaRPr>
          </a:p>
        </p:txBody>
      </p:sp>
      <p:pic>
        <p:nvPicPr>
          <p:cNvPr id="4" name="Resim 3">
            <a:extLst>
              <a:ext uri="{FF2B5EF4-FFF2-40B4-BE49-F238E27FC236}">
                <a16:creationId xmlns:a16="http://schemas.microsoft.com/office/drawing/2014/main" id="{40E25678-DCF0-7BF3-D960-3B07472C398E}"/>
              </a:ext>
            </a:extLst>
          </p:cNvPr>
          <p:cNvPicPr>
            <a:picLocks noChangeAspect="1"/>
          </p:cNvPicPr>
          <p:nvPr/>
        </p:nvPicPr>
        <p:blipFill>
          <a:blip r:embed="rId2"/>
          <a:stretch>
            <a:fillRect/>
          </a:stretch>
        </p:blipFill>
        <p:spPr>
          <a:xfrm>
            <a:off x="10511866" y="160866"/>
            <a:ext cx="1469263" cy="1292464"/>
          </a:xfrm>
          <a:prstGeom prst="rect">
            <a:avLst/>
          </a:prstGeom>
        </p:spPr>
      </p:pic>
    </p:spTree>
    <p:extLst>
      <p:ext uri="{BB962C8B-B14F-4D97-AF65-F5344CB8AC3E}">
        <p14:creationId xmlns:p14="http://schemas.microsoft.com/office/powerpoint/2010/main" val="349740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3EA415-9C7A-44A5-8616-796892142113}"/>
              </a:ext>
            </a:extLst>
          </p:cNvPr>
          <p:cNvSpPr>
            <a:spLocks noGrp="1"/>
          </p:cNvSpPr>
          <p:nvPr>
            <p:ph type="title"/>
          </p:nvPr>
        </p:nvSpPr>
        <p:spPr/>
        <p:txBody>
          <a:bodyPr/>
          <a:lstStyle/>
          <a:p>
            <a:r>
              <a:rPr lang="tr-TR" b="1" dirty="0">
                <a:solidFill>
                  <a:schemeClr val="accent5">
                    <a:lumMod val="75000"/>
                  </a:schemeClr>
                </a:solidFill>
              </a:rPr>
              <a:t>Çoklu kayıplardan sonra olumlu anı ağları da kayboluyor.</a:t>
            </a:r>
          </a:p>
        </p:txBody>
      </p:sp>
      <p:sp>
        <p:nvSpPr>
          <p:cNvPr id="3" name="İçerik Yer Tutucusu 2">
            <a:extLst>
              <a:ext uri="{FF2B5EF4-FFF2-40B4-BE49-F238E27FC236}">
                <a16:creationId xmlns:a16="http://schemas.microsoft.com/office/drawing/2014/main" id="{7301A33C-2DA5-9B43-D20E-89BD7ED7566A}"/>
              </a:ext>
            </a:extLst>
          </p:cNvPr>
          <p:cNvSpPr>
            <a:spLocks noGrp="1"/>
          </p:cNvSpPr>
          <p:nvPr>
            <p:ph idx="1"/>
          </p:nvPr>
        </p:nvSpPr>
        <p:spPr/>
        <p:txBody>
          <a:bodyPr/>
          <a:lstStyle/>
          <a:p>
            <a:r>
              <a:rPr lang="tr-TR" dirty="0">
                <a:solidFill>
                  <a:schemeClr val="accent5">
                    <a:lumMod val="75000"/>
                  </a:schemeClr>
                </a:solidFill>
              </a:rPr>
              <a:t>Çalışmalarda en çok kullanılan protokol Flash Teknik ve Flash Grup oldu. </a:t>
            </a:r>
          </a:p>
          <a:p>
            <a:r>
              <a:rPr lang="tr-TR" dirty="0">
                <a:solidFill>
                  <a:schemeClr val="accent5">
                    <a:lumMod val="75000"/>
                  </a:schemeClr>
                </a:solidFill>
              </a:rPr>
              <a:t>Özellikle akut dönemde en büyük yardımcımız oldu. </a:t>
            </a:r>
          </a:p>
          <a:p>
            <a:r>
              <a:rPr lang="tr-TR" dirty="0">
                <a:solidFill>
                  <a:schemeClr val="accent5">
                    <a:lumMod val="75000"/>
                  </a:schemeClr>
                </a:solidFill>
              </a:rPr>
              <a:t>Kaynak olacak anı ağlarına ulaşmak ise hiç kolay olmadı.</a:t>
            </a:r>
          </a:p>
          <a:p>
            <a:r>
              <a:rPr lang="tr-TR" dirty="0">
                <a:solidFill>
                  <a:schemeClr val="accent5">
                    <a:lumMod val="75000"/>
                  </a:schemeClr>
                </a:solidFill>
              </a:rPr>
              <a:t>Bu noktada pek çok farklı strateji denedik.</a:t>
            </a:r>
          </a:p>
          <a:p>
            <a:r>
              <a:rPr lang="tr-TR" dirty="0">
                <a:solidFill>
                  <a:schemeClr val="accent5">
                    <a:lumMod val="75000"/>
                  </a:schemeClr>
                </a:solidFill>
              </a:rPr>
              <a:t>Başarılı olan stratejileri de Flash ‘ da bolca kullandık.</a:t>
            </a:r>
          </a:p>
          <a:p>
            <a:r>
              <a:rPr lang="tr-TR" dirty="0">
                <a:solidFill>
                  <a:schemeClr val="accent5">
                    <a:lumMod val="75000"/>
                  </a:schemeClr>
                </a:solidFill>
              </a:rPr>
              <a:t>Beceriler, özellikler, anlar, hayaller, EMDR 2.0, duyusal uyaranlar, anılardaki duyusal kayıtlar, </a:t>
            </a:r>
            <a:r>
              <a:rPr lang="tr-TR" dirty="0" err="1">
                <a:solidFill>
                  <a:schemeClr val="accent5">
                    <a:lumMod val="75000"/>
                  </a:schemeClr>
                </a:solidFill>
              </a:rPr>
              <a:t>vb</a:t>
            </a:r>
            <a:r>
              <a:rPr lang="tr-TR" dirty="0">
                <a:solidFill>
                  <a:schemeClr val="accent5">
                    <a:lumMod val="75000"/>
                  </a:schemeClr>
                </a:solidFill>
              </a:rPr>
              <a:t>…</a:t>
            </a:r>
          </a:p>
          <a:p>
            <a:endParaRPr lang="tr-TR" dirty="0">
              <a:solidFill>
                <a:schemeClr val="accent5">
                  <a:lumMod val="75000"/>
                </a:schemeClr>
              </a:solidFill>
            </a:endParaRPr>
          </a:p>
          <a:p>
            <a:endParaRPr lang="tr-TR" dirty="0">
              <a:solidFill>
                <a:schemeClr val="accent5">
                  <a:lumMod val="75000"/>
                </a:schemeClr>
              </a:solidFill>
            </a:endParaRPr>
          </a:p>
        </p:txBody>
      </p:sp>
    </p:spTree>
    <p:extLst>
      <p:ext uri="{BB962C8B-B14F-4D97-AF65-F5344CB8AC3E}">
        <p14:creationId xmlns:p14="http://schemas.microsoft.com/office/powerpoint/2010/main" val="2819390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4CADF7-3976-DA08-D2CB-A9D1DB393DF0}"/>
              </a:ext>
            </a:extLst>
          </p:cNvPr>
          <p:cNvSpPr>
            <a:spLocks noGrp="1"/>
          </p:cNvSpPr>
          <p:nvPr>
            <p:ph type="title"/>
          </p:nvPr>
        </p:nvSpPr>
        <p:spPr/>
        <p:txBody>
          <a:bodyPr>
            <a:normAutofit/>
          </a:bodyPr>
          <a:lstStyle/>
          <a:p>
            <a:r>
              <a:rPr lang="tr-TR" sz="3600" b="1" dirty="0">
                <a:solidFill>
                  <a:srgbClr val="0070C0"/>
                </a:solidFill>
              </a:rPr>
              <a:t>Travmaya Erken Müdahalede Neden EMDR?</a:t>
            </a:r>
          </a:p>
        </p:txBody>
      </p:sp>
      <p:sp>
        <p:nvSpPr>
          <p:cNvPr id="3" name="İçerik Yer Tutucusu 2">
            <a:extLst>
              <a:ext uri="{FF2B5EF4-FFF2-40B4-BE49-F238E27FC236}">
                <a16:creationId xmlns:a16="http://schemas.microsoft.com/office/drawing/2014/main" id="{C18B12F9-4234-96F0-6505-2F1688AE1925}"/>
              </a:ext>
            </a:extLst>
          </p:cNvPr>
          <p:cNvSpPr>
            <a:spLocks noGrp="1"/>
          </p:cNvSpPr>
          <p:nvPr>
            <p:ph idx="1"/>
          </p:nvPr>
        </p:nvSpPr>
        <p:spPr/>
        <p:txBody>
          <a:bodyPr>
            <a:normAutofit fontScale="92500" lnSpcReduction="10000"/>
          </a:bodyPr>
          <a:lstStyle/>
          <a:p>
            <a:r>
              <a:rPr lang="tr-TR" dirty="0">
                <a:solidFill>
                  <a:srgbClr val="0070C0"/>
                </a:solidFill>
              </a:rPr>
              <a:t>Erken çalışmalarda kullanılan protokol ve tekniklerinin olması,</a:t>
            </a:r>
          </a:p>
          <a:p>
            <a:r>
              <a:rPr lang="tr-TR" dirty="0">
                <a:solidFill>
                  <a:srgbClr val="0070C0"/>
                </a:solidFill>
              </a:rPr>
              <a:t>Saha da işlevsel kullanıma uygun,</a:t>
            </a:r>
          </a:p>
          <a:p>
            <a:r>
              <a:rPr lang="tr-TR" dirty="0">
                <a:solidFill>
                  <a:srgbClr val="0070C0"/>
                </a:solidFill>
              </a:rPr>
              <a:t>Online çalışılabilmesi,</a:t>
            </a:r>
          </a:p>
          <a:p>
            <a:r>
              <a:rPr lang="tr-TR" dirty="0">
                <a:solidFill>
                  <a:srgbClr val="0070C0"/>
                </a:solidFill>
              </a:rPr>
              <a:t>Grup çalışmalarıyla toplu müdahale imkanı sağlaması,</a:t>
            </a:r>
          </a:p>
          <a:p>
            <a:r>
              <a:rPr lang="tr-TR" dirty="0">
                <a:solidFill>
                  <a:srgbClr val="0070C0"/>
                </a:solidFill>
              </a:rPr>
              <a:t>Dünya değişiyor, afet ve olaylarda ki kayıp sayıları da artıyor, bizlerin ruh sağlığı dışında da farklı meslek gruplarıyla işbirliğinde çalışma imkanımızı sağlıyor,</a:t>
            </a:r>
          </a:p>
          <a:p>
            <a:r>
              <a:rPr lang="tr-TR" dirty="0">
                <a:solidFill>
                  <a:srgbClr val="0070C0"/>
                </a:solidFill>
              </a:rPr>
              <a:t>Kanıta dayalı çalışmalar için kolaylaştırıcı yanların varlığı,</a:t>
            </a:r>
          </a:p>
          <a:p>
            <a:r>
              <a:rPr lang="tr-TR" dirty="0">
                <a:solidFill>
                  <a:srgbClr val="0070C0"/>
                </a:solidFill>
              </a:rPr>
              <a:t>TSSB’ de zaten etkili ama oluşmamasında ki etkisi çok daha önemli.</a:t>
            </a:r>
          </a:p>
          <a:p>
            <a:r>
              <a:rPr lang="tr-TR" dirty="0">
                <a:solidFill>
                  <a:srgbClr val="0070C0"/>
                </a:solidFill>
              </a:rPr>
              <a:t>Erken müdahalelerde, iyileştir, önle ve koru ilkelerine alan açabiliyor.</a:t>
            </a:r>
          </a:p>
          <a:p>
            <a:endParaRPr lang="tr-TR" dirty="0"/>
          </a:p>
        </p:txBody>
      </p:sp>
      <p:pic>
        <p:nvPicPr>
          <p:cNvPr id="4" name="Resim 3">
            <a:extLst>
              <a:ext uri="{FF2B5EF4-FFF2-40B4-BE49-F238E27FC236}">
                <a16:creationId xmlns:a16="http://schemas.microsoft.com/office/drawing/2014/main" id="{9D14AC3C-CC1A-BD55-6917-2C336C6915C3}"/>
              </a:ext>
            </a:extLst>
          </p:cNvPr>
          <p:cNvPicPr>
            <a:picLocks noChangeAspect="1"/>
          </p:cNvPicPr>
          <p:nvPr/>
        </p:nvPicPr>
        <p:blipFill>
          <a:blip r:embed="rId3"/>
          <a:stretch>
            <a:fillRect/>
          </a:stretch>
        </p:blipFill>
        <p:spPr>
          <a:xfrm>
            <a:off x="10619168" y="34805"/>
            <a:ext cx="1469263" cy="1292464"/>
          </a:xfrm>
          <a:prstGeom prst="rect">
            <a:avLst/>
          </a:prstGeom>
        </p:spPr>
      </p:pic>
    </p:spTree>
    <p:extLst>
      <p:ext uri="{BB962C8B-B14F-4D97-AF65-F5344CB8AC3E}">
        <p14:creationId xmlns:p14="http://schemas.microsoft.com/office/powerpoint/2010/main" val="43841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1142B-4A50-0A1D-9104-613C69A84F1F}"/>
              </a:ext>
            </a:extLst>
          </p:cNvPr>
          <p:cNvSpPr>
            <a:spLocks noGrp="1"/>
          </p:cNvSpPr>
          <p:nvPr>
            <p:ph type="title"/>
          </p:nvPr>
        </p:nvSpPr>
        <p:spPr/>
        <p:txBody>
          <a:bodyPr/>
          <a:lstStyle/>
          <a:p>
            <a:r>
              <a:rPr lang="tr-TR" b="1" dirty="0">
                <a:solidFill>
                  <a:srgbClr val="0070C0"/>
                </a:solidFill>
              </a:rPr>
              <a:t>Hep destek, tam destek…</a:t>
            </a:r>
          </a:p>
        </p:txBody>
      </p:sp>
      <p:sp>
        <p:nvSpPr>
          <p:cNvPr id="3" name="İçerik Yer Tutucusu 2">
            <a:extLst>
              <a:ext uri="{FF2B5EF4-FFF2-40B4-BE49-F238E27FC236}">
                <a16:creationId xmlns:a16="http://schemas.microsoft.com/office/drawing/2014/main" id="{986F84C5-D23B-A25A-9D36-6EC86B2642AB}"/>
              </a:ext>
            </a:extLst>
          </p:cNvPr>
          <p:cNvSpPr>
            <a:spLocks noGrp="1"/>
          </p:cNvSpPr>
          <p:nvPr>
            <p:ph idx="1"/>
          </p:nvPr>
        </p:nvSpPr>
        <p:spPr/>
        <p:txBody>
          <a:bodyPr>
            <a:normAutofit fontScale="85000" lnSpcReduction="10000"/>
          </a:bodyPr>
          <a:lstStyle/>
          <a:p>
            <a:pPr marL="0" indent="0">
              <a:buNone/>
            </a:pPr>
            <a:r>
              <a:rPr lang="tr-TR" dirty="0">
                <a:solidFill>
                  <a:srgbClr val="0070C0"/>
                </a:solidFill>
              </a:rPr>
              <a:t>Son yıllarda tüm dünyada yaşanan olaylar, ülkelerin sınırları içinde kalamayacak kadar büyüktü.</a:t>
            </a:r>
          </a:p>
          <a:p>
            <a:pPr marL="0" indent="0">
              <a:buNone/>
            </a:pPr>
            <a:r>
              <a:rPr lang="tr-TR" dirty="0">
                <a:solidFill>
                  <a:srgbClr val="0070C0"/>
                </a:solidFill>
              </a:rPr>
              <a:t>Ülkemizde de çok zor zamanlar yaşandı, yaşadık. Çok yara aldık, acıyı gördük, şahit olduk, birbirimize ve ihtiyacı olanlara ulaşmak için çalıştık</a:t>
            </a:r>
          </a:p>
          <a:p>
            <a:pPr marL="0" indent="0">
              <a:buNone/>
            </a:pPr>
            <a:r>
              <a:rPr lang="tr-TR" dirty="0">
                <a:solidFill>
                  <a:srgbClr val="0070C0"/>
                </a:solidFill>
              </a:rPr>
              <a:t>EMDR Derneği olarak, </a:t>
            </a:r>
            <a:r>
              <a:rPr lang="tr-TR" dirty="0" err="1">
                <a:solidFill>
                  <a:srgbClr val="0070C0"/>
                </a:solidFill>
              </a:rPr>
              <a:t>Shapiro</a:t>
            </a:r>
            <a:r>
              <a:rPr lang="tr-TR" dirty="0">
                <a:solidFill>
                  <a:srgbClr val="0070C0"/>
                </a:solidFill>
              </a:rPr>
              <a:t>’ </a:t>
            </a:r>
            <a:r>
              <a:rPr lang="tr-TR" dirty="0" err="1">
                <a:solidFill>
                  <a:srgbClr val="0070C0"/>
                </a:solidFill>
              </a:rPr>
              <a:t>nun</a:t>
            </a:r>
            <a:r>
              <a:rPr lang="tr-TR" dirty="0">
                <a:solidFill>
                  <a:srgbClr val="0070C0"/>
                </a:solidFill>
              </a:rPr>
              <a:t> hepimize mirası olan yardım misyonumuzu yerine getirmek benim ve tüm çalışan ekiplerimizin bir gönül borcudur. Daha önce çalışmış tüm arkadaşlarım bu aidiyeti minnet ve gururla yaşadıklarına eminim. Biz 2021-2024 döneminde elimizden geleni yapmaya çalıştık. </a:t>
            </a:r>
          </a:p>
          <a:p>
            <a:pPr marL="0" indent="0">
              <a:buNone/>
            </a:pPr>
            <a:r>
              <a:rPr lang="tr-TR" dirty="0">
                <a:solidFill>
                  <a:srgbClr val="0070C0"/>
                </a:solidFill>
              </a:rPr>
              <a:t>Bu süreçte bize desteğini hep hissettiren EMDR Derneği Yönetim Kurulu’ </a:t>
            </a:r>
            <a:r>
              <a:rPr lang="tr-TR" dirty="0" err="1">
                <a:solidFill>
                  <a:srgbClr val="0070C0"/>
                </a:solidFill>
              </a:rPr>
              <a:t>na</a:t>
            </a:r>
            <a:r>
              <a:rPr lang="tr-TR" dirty="0">
                <a:solidFill>
                  <a:srgbClr val="0070C0"/>
                </a:solidFill>
              </a:rPr>
              <a:t> , Avrupa Derneği’ne ve diğer EMDR oluşumlarına minnetlerimizi sunmak isteriz. </a:t>
            </a:r>
          </a:p>
          <a:p>
            <a:pPr marL="0" indent="0">
              <a:buNone/>
            </a:pPr>
            <a:r>
              <a:rPr lang="tr-TR" dirty="0">
                <a:solidFill>
                  <a:srgbClr val="0070C0"/>
                </a:solidFill>
              </a:rPr>
              <a:t>En çok da bizimle birlikte emeğiyle, aklıyla, duasıyla, kalbiyle yanımızda olan  tüm üyelerimize teşekkür ediyoruz.</a:t>
            </a:r>
          </a:p>
        </p:txBody>
      </p:sp>
      <p:pic>
        <p:nvPicPr>
          <p:cNvPr id="4" name="Resim 3">
            <a:extLst>
              <a:ext uri="{FF2B5EF4-FFF2-40B4-BE49-F238E27FC236}">
                <a16:creationId xmlns:a16="http://schemas.microsoft.com/office/drawing/2014/main" id="{D14ABF51-D407-AA67-1A2D-5080EB76C222}"/>
              </a:ext>
            </a:extLst>
          </p:cNvPr>
          <p:cNvPicPr>
            <a:picLocks noChangeAspect="1"/>
          </p:cNvPicPr>
          <p:nvPr/>
        </p:nvPicPr>
        <p:blipFill>
          <a:blip r:embed="rId2"/>
          <a:stretch>
            <a:fillRect/>
          </a:stretch>
        </p:blipFill>
        <p:spPr>
          <a:xfrm>
            <a:off x="10692326" y="214169"/>
            <a:ext cx="1322947" cy="1329043"/>
          </a:xfrm>
          <a:prstGeom prst="rect">
            <a:avLst/>
          </a:prstGeom>
        </p:spPr>
      </p:pic>
    </p:spTree>
    <p:extLst>
      <p:ext uri="{BB962C8B-B14F-4D97-AF65-F5344CB8AC3E}">
        <p14:creationId xmlns:p14="http://schemas.microsoft.com/office/powerpoint/2010/main" val="426929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EMDR </a:t>
            </a:r>
            <a:r>
              <a:rPr lang="tr-TR" b="1" dirty="0" err="1">
                <a:solidFill>
                  <a:srgbClr val="0070C0"/>
                </a:solidFill>
              </a:rPr>
              <a:t>TİG’in</a:t>
            </a:r>
            <a:r>
              <a:rPr lang="tr-TR" b="1" dirty="0">
                <a:solidFill>
                  <a:srgbClr val="0070C0"/>
                </a:solidFill>
              </a:rPr>
              <a:t> Görevi:</a:t>
            </a:r>
          </a:p>
        </p:txBody>
      </p:sp>
      <p:sp>
        <p:nvSpPr>
          <p:cNvPr id="3" name="İçerik Yer Tutucusu 2"/>
          <p:cNvSpPr>
            <a:spLocks noGrp="1"/>
          </p:cNvSpPr>
          <p:nvPr>
            <p:ph idx="1"/>
          </p:nvPr>
        </p:nvSpPr>
        <p:spPr>
          <a:xfrm>
            <a:off x="838200" y="1836016"/>
            <a:ext cx="10515600" cy="4351338"/>
          </a:xfrm>
        </p:spPr>
        <p:txBody>
          <a:bodyPr>
            <a:normAutofit fontScale="92500"/>
          </a:bodyPr>
          <a:lstStyle/>
          <a:p>
            <a:r>
              <a:rPr lang="tr-TR" dirty="0">
                <a:solidFill>
                  <a:srgbClr val="0070C0"/>
                </a:solidFill>
              </a:rPr>
              <a:t>Derneğimiz alt komitelerinden biri olarak, EMDR yöntemi kullanarak insani yardım çalışmalarında psikolojik yardımda bulunmak asli görevimizdir.</a:t>
            </a:r>
          </a:p>
          <a:p>
            <a:r>
              <a:rPr lang="tr-TR" dirty="0">
                <a:solidFill>
                  <a:srgbClr val="0070C0"/>
                </a:solidFill>
              </a:rPr>
              <a:t>EMDR yönteminin akut ve erken dönem travmalarda kullanımını sağlarken, araştırma formatında çalışmaların yapılandırılması ve etki düzeyi konusunda  EMDR </a:t>
            </a:r>
            <a:r>
              <a:rPr lang="tr-TR" dirty="0" err="1">
                <a:solidFill>
                  <a:srgbClr val="0070C0"/>
                </a:solidFill>
              </a:rPr>
              <a:t>litaritürüne</a:t>
            </a:r>
            <a:r>
              <a:rPr lang="tr-TR" dirty="0">
                <a:solidFill>
                  <a:srgbClr val="0070C0"/>
                </a:solidFill>
              </a:rPr>
              <a:t> katkı sağlamak amacıyla mümkün olan ölçüde yapılandırılmış çalışmalarla saha da olmaya gayret ediyoruz.</a:t>
            </a:r>
          </a:p>
          <a:p>
            <a:r>
              <a:rPr lang="tr-TR" dirty="0">
                <a:solidFill>
                  <a:srgbClr val="0070C0"/>
                </a:solidFill>
              </a:rPr>
              <a:t>EMDR TİG olarak bu çalışmalarda üyelerimizin korunmasına gelişimine eğitimine aidiyet ve ihtiyaçlarına azami önem gösteriyoruz.</a:t>
            </a:r>
          </a:p>
          <a:p>
            <a:r>
              <a:rPr lang="tr-TR" dirty="0">
                <a:solidFill>
                  <a:srgbClr val="0070C0"/>
                </a:solidFill>
              </a:rPr>
              <a:t>Komite yapımızı daha hızlı, daha etkili çalışmalar yapabilmek adına gelişen ihtiyaca göre yeniden düzenlememiş bulunmaktayız.</a:t>
            </a:r>
          </a:p>
        </p:txBody>
      </p:sp>
      <p:pic>
        <p:nvPicPr>
          <p:cNvPr id="4" name="Resim 3">
            <a:extLst>
              <a:ext uri="{FF2B5EF4-FFF2-40B4-BE49-F238E27FC236}">
                <a16:creationId xmlns:a16="http://schemas.microsoft.com/office/drawing/2014/main" id="{BDC43103-76C8-D5B9-A807-645B056F4477}"/>
              </a:ext>
            </a:extLst>
          </p:cNvPr>
          <p:cNvPicPr>
            <a:picLocks noChangeAspect="1"/>
          </p:cNvPicPr>
          <p:nvPr/>
        </p:nvPicPr>
        <p:blipFill>
          <a:blip r:embed="rId2"/>
          <a:stretch>
            <a:fillRect/>
          </a:stretch>
        </p:blipFill>
        <p:spPr>
          <a:xfrm>
            <a:off x="10692326" y="136075"/>
            <a:ext cx="1322947" cy="1329043"/>
          </a:xfrm>
          <a:prstGeom prst="rect">
            <a:avLst/>
          </a:prstGeom>
        </p:spPr>
      </p:pic>
    </p:spTree>
    <p:extLst>
      <p:ext uri="{BB962C8B-B14F-4D97-AF65-F5344CB8AC3E}">
        <p14:creationId xmlns:p14="http://schemas.microsoft.com/office/powerpoint/2010/main" val="152437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0070C0"/>
                </a:solidFill>
              </a:rPr>
              <a:t>Travma İyileştirme Grubu Organizasyon Yapısı</a:t>
            </a:r>
          </a:p>
        </p:txBody>
      </p:sp>
      <p:sp>
        <p:nvSpPr>
          <p:cNvPr id="3" name="İçerik Yer Tutucusu 2"/>
          <p:cNvSpPr>
            <a:spLocks noGrp="1"/>
          </p:cNvSpPr>
          <p:nvPr>
            <p:ph idx="1"/>
          </p:nvPr>
        </p:nvSpPr>
        <p:spPr/>
        <p:txBody>
          <a:bodyPr>
            <a:normAutofit fontScale="85000" lnSpcReduction="20000"/>
          </a:bodyPr>
          <a:lstStyle/>
          <a:p>
            <a:r>
              <a:rPr lang="tr-TR" dirty="0">
                <a:solidFill>
                  <a:srgbClr val="0070C0"/>
                </a:solidFill>
              </a:rPr>
              <a:t>Koordinasyon ve Resmi İşler :  Ahmet Cemil ÖLÇER</a:t>
            </a:r>
          </a:p>
          <a:p>
            <a:r>
              <a:rPr lang="tr-TR" dirty="0">
                <a:solidFill>
                  <a:srgbClr val="0070C0"/>
                </a:solidFill>
              </a:rPr>
              <a:t>Teşkilatlanma ve Stratejik Planlama: Mustafa Çetinkaya</a:t>
            </a:r>
          </a:p>
          <a:p>
            <a:r>
              <a:rPr lang="tr-TR" dirty="0">
                <a:solidFill>
                  <a:srgbClr val="0070C0"/>
                </a:solidFill>
              </a:rPr>
              <a:t>Eğitim ve Süpervizyon: Nalan Saban, Zeynep </a:t>
            </a:r>
            <a:r>
              <a:rPr lang="tr-TR" dirty="0" err="1">
                <a:solidFill>
                  <a:srgbClr val="0070C0"/>
                </a:solidFill>
              </a:rPr>
              <a:t>Özmeydan</a:t>
            </a:r>
            <a:r>
              <a:rPr lang="tr-TR" dirty="0">
                <a:solidFill>
                  <a:srgbClr val="0070C0"/>
                </a:solidFill>
              </a:rPr>
              <a:t> </a:t>
            </a:r>
          </a:p>
          <a:p>
            <a:r>
              <a:rPr lang="tr-TR" dirty="0">
                <a:solidFill>
                  <a:srgbClr val="0070C0"/>
                </a:solidFill>
              </a:rPr>
              <a:t>Uluslar Arası İlişkiler: Zeynep Zat Çiftçi</a:t>
            </a:r>
          </a:p>
          <a:p>
            <a:r>
              <a:rPr lang="tr-TR" dirty="0">
                <a:solidFill>
                  <a:srgbClr val="0070C0"/>
                </a:solidFill>
              </a:rPr>
              <a:t>Saha Sorumlusu: Ferhat Yılmaz</a:t>
            </a:r>
          </a:p>
          <a:p>
            <a:r>
              <a:rPr lang="tr-TR" dirty="0">
                <a:solidFill>
                  <a:srgbClr val="0070C0"/>
                </a:solidFill>
              </a:rPr>
              <a:t>Online Destek ve Teknik İşler: Hasan Akalın</a:t>
            </a:r>
          </a:p>
          <a:p>
            <a:r>
              <a:rPr lang="tr-TR" dirty="0">
                <a:solidFill>
                  <a:srgbClr val="0070C0"/>
                </a:solidFill>
              </a:rPr>
              <a:t>Medya Tanıtım ve Halkla İlişkiler: Şengül Böcü Demirsoy</a:t>
            </a:r>
          </a:p>
          <a:p>
            <a:r>
              <a:rPr lang="tr-TR" dirty="0">
                <a:solidFill>
                  <a:srgbClr val="0070C0"/>
                </a:solidFill>
              </a:rPr>
              <a:t>Bilimsel Araştırma: İbrahim Gökdemir</a:t>
            </a:r>
          </a:p>
          <a:p>
            <a:r>
              <a:rPr lang="tr-TR" dirty="0">
                <a:solidFill>
                  <a:srgbClr val="0070C0"/>
                </a:solidFill>
              </a:rPr>
              <a:t>Moral Ekip: </a:t>
            </a:r>
            <a:r>
              <a:rPr lang="tr-TR" dirty="0" err="1">
                <a:solidFill>
                  <a:srgbClr val="0070C0"/>
                </a:solidFill>
              </a:rPr>
              <a:t>Benal</a:t>
            </a:r>
            <a:r>
              <a:rPr lang="tr-TR" dirty="0">
                <a:solidFill>
                  <a:srgbClr val="0070C0"/>
                </a:solidFill>
              </a:rPr>
              <a:t> Alkanlar</a:t>
            </a:r>
          </a:p>
          <a:p>
            <a:r>
              <a:rPr lang="tr-TR" dirty="0">
                <a:solidFill>
                  <a:srgbClr val="0070C0"/>
                </a:solidFill>
              </a:rPr>
              <a:t>Mali İşler: Harun Yazıcı</a:t>
            </a:r>
          </a:p>
          <a:p>
            <a:r>
              <a:rPr lang="tr-TR" dirty="0">
                <a:solidFill>
                  <a:srgbClr val="0070C0"/>
                </a:solidFill>
              </a:rPr>
              <a:t>Başkan: Hayal Demirci</a:t>
            </a:r>
          </a:p>
          <a:p>
            <a:pPr marL="0" indent="0">
              <a:buNone/>
            </a:pPr>
            <a:endParaRPr lang="tr-TR" dirty="0">
              <a:solidFill>
                <a:srgbClr val="0070C0"/>
              </a:solidFill>
            </a:endParaRPr>
          </a:p>
          <a:p>
            <a:pPr marL="0" indent="0">
              <a:buNone/>
            </a:pPr>
            <a:endParaRPr lang="tr-TR" dirty="0">
              <a:solidFill>
                <a:srgbClr val="0070C0"/>
              </a:solidFill>
            </a:endParaRPr>
          </a:p>
          <a:p>
            <a:endParaRPr lang="tr-TR" dirty="0"/>
          </a:p>
        </p:txBody>
      </p:sp>
      <p:pic>
        <p:nvPicPr>
          <p:cNvPr id="4" name="Resim 3">
            <a:extLst>
              <a:ext uri="{FF2B5EF4-FFF2-40B4-BE49-F238E27FC236}">
                <a16:creationId xmlns:a16="http://schemas.microsoft.com/office/drawing/2014/main" id="{72DC3BC9-E35D-4D7C-5C8C-1F6807CDD257}"/>
              </a:ext>
            </a:extLst>
          </p:cNvPr>
          <p:cNvPicPr>
            <a:picLocks noChangeAspect="1"/>
          </p:cNvPicPr>
          <p:nvPr/>
        </p:nvPicPr>
        <p:blipFill>
          <a:blip r:embed="rId2"/>
          <a:stretch>
            <a:fillRect/>
          </a:stretch>
        </p:blipFill>
        <p:spPr>
          <a:xfrm>
            <a:off x="10567555" y="182996"/>
            <a:ext cx="1322947" cy="1329043"/>
          </a:xfrm>
          <a:prstGeom prst="rect">
            <a:avLst/>
          </a:prstGeom>
        </p:spPr>
      </p:pic>
    </p:spTree>
    <p:extLst>
      <p:ext uri="{BB962C8B-B14F-4D97-AF65-F5344CB8AC3E}">
        <p14:creationId xmlns:p14="http://schemas.microsoft.com/office/powerpoint/2010/main" val="209116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600" b="1" dirty="0">
                <a:solidFill>
                  <a:srgbClr val="0070C0"/>
                </a:solidFill>
              </a:rPr>
              <a:t>Travma İyileştirme Grubu Yönetim Ekibi Şeması</a:t>
            </a:r>
          </a:p>
        </p:txBody>
      </p:sp>
      <p:graphicFrame>
        <p:nvGraphicFramePr>
          <p:cNvPr id="4" name="İçerik Yer Tutucusu 4">
            <a:extLst>
              <a:ext uri="{FF2B5EF4-FFF2-40B4-BE49-F238E27FC236}">
                <a16:creationId xmlns:a16="http://schemas.microsoft.com/office/drawing/2014/main" id="{43D8C10A-6C33-9C7F-EDB9-BC3853DAFE46}"/>
              </a:ext>
            </a:extLst>
          </p:cNvPr>
          <p:cNvGraphicFramePr>
            <a:graphicFrameLocks noGrp="1"/>
          </p:cNvGraphicFramePr>
          <p:nvPr>
            <p:ph idx="1"/>
            <p:extLst>
              <p:ext uri="{D42A27DB-BD31-4B8C-83A1-F6EECF244321}">
                <p14:modId xmlns:p14="http://schemas.microsoft.com/office/powerpoint/2010/main" val="2778205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a:extLst>
              <a:ext uri="{FF2B5EF4-FFF2-40B4-BE49-F238E27FC236}">
                <a16:creationId xmlns:a16="http://schemas.microsoft.com/office/drawing/2014/main" id="{DF2CF320-BE8F-ABB0-F0C3-727037A7D47B}"/>
              </a:ext>
            </a:extLst>
          </p:cNvPr>
          <p:cNvPicPr>
            <a:picLocks noChangeAspect="1"/>
          </p:cNvPicPr>
          <p:nvPr/>
        </p:nvPicPr>
        <p:blipFill>
          <a:blip r:embed="rId8"/>
          <a:stretch>
            <a:fillRect/>
          </a:stretch>
        </p:blipFill>
        <p:spPr>
          <a:xfrm>
            <a:off x="355922" y="5163832"/>
            <a:ext cx="1322947" cy="1329043"/>
          </a:xfrm>
          <a:prstGeom prst="rect">
            <a:avLst/>
          </a:prstGeom>
        </p:spPr>
      </p:pic>
    </p:spTree>
    <p:extLst>
      <p:ext uri="{BB962C8B-B14F-4D97-AF65-F5344CB8AC3E}">
        <p14:creationId xmlns:p14="http://schemas.microsoft.com/office/powerpoint/2010/main" val="211854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490A5-67E9-1B3F-B23E-7A307F626939}"/>
              </a:ext>
            </a:extLst>
          </p:cNvPr>
          <p:cNvSpPr>
            <a:spLocks noGrp="1"/>
          </p:cNvSpPr>
          <p:nvPr>
            <p:ph type="title"/>
          </p:nvPr>
        </p:nvSpPr>
        <p:spPr/>
        <p:txBody>
          <a:bodyPr/>
          <a:lstStyle/>
          <a:p>
            <a:r>
              <a:rPr lang="tr-TR" b="1" dirty="0">
                <a:solidFill>
                  <a:srgbClr val="0070C0"/>
                </a:solidFill>
              </a:rPr>
              <a:t>EMDR Gönüllüğü ve EMDR Görünürlüğü</a:t>
            </a:r>
          </a:p>
        </p:txBody>
      </p:sp>
      <p:pic>
        <p:nvPicPr>
          <p:cNvPr id="4" name="İçerik Yer Tutucusu 6">
            <a:extLst>
              <a:ext uri="{FF2B5EF4-FFF2-40B4-BE49-F238E27FC236}">
                <a16:creationId xmlns:a16="http://schemas.microsoft.com/office/drawing/2014/main" id="{3F863ED5-A8A7-DCDA-8884-AE5F707CC730}"/>
              </a:ext>
            </a:extLst>
          </p:cNvPr>
          <p:cNvPicPr>
            <a:picLocks noGrp="1" noChangeAspect="1"/>
          </p:cNvPicPr>
          <p:nvPr>
            <p:ph idx="1"/>
          </p:nvPr>
        </p:nvPicPr>
        <p:blipFill rotWithShape="1">
          <a:blip r:embed="rId2"/>
          <a:srcRect t="26417" b="11924"/>
          <a:stretch/>
        </p:blipFill>
        <p:spPr>
          <a:xfrm>
            <a:off x="2535381" y="1184564"/>
            <a:ext cx="6816437" cy="5517571"/>
          </a:xfrm>
        </p:spPr>
      </p:pic>
      <p:pic>
        <p:nvPicPr>
          <p:cNvPr id="3" name="Resim 2">
            <a:extLst>
              <a:ext uri="{FF2B5EF4-FFF2-40B4-BE49-F238E27FC236}">
                <a16:creationId xmlns:a16="http://schemas.microsoft.com/office/drawing/2014/main" id="{0A6C0C8E-AC7B-C4A3-6948-A8231030027C}"/>
              </a:ext>
            </a:extLst>
          </p:cNvPr>
          <p:cNvPicPr>
            <a:picLocks noChangeAspect="1"/>
          </p:cNvPicPr>
          <p:nvPr/>
        </p:nvPicPr>
        <p:blipFill>
          <a:blip r:embed="rId3"/>
          <a:stretch>
            <a:fillRect/>
          </a:stretch>
        </p:blipFill>
        <p:spPr>
          <a:xfrm>
            <a:off x="533399" y="4918883"/>
            <a:ext cx="1322947" cy="1329043"/>
          </a:xfrm>
          <a:prstGeom prst="rect">
            <a:avLst/>
          </a:prstGeom>
        </p:spPr>
      </p:pic>
    </p:spTree>
    <p:extLst>
      <p:ext uri="{BB962C8B-B14F-4D97-AF65-F5344CB8AC3E}">
        <p14:creationId xmlns:p14="http://schemas.microsoft.com/office/powerpoint/2010/main" val="390961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40245-50E1-2C58-54AD-450C65BB7A3F}"/>
              </a:ext>
            </a:extLst>
          </p:cNvPr>
          <p:cNvSpPr>
            <a:spLocks noGrp="1"/>
          </p:cNvSpPr>
          <p:nvPr>
            <p:ph type="title"/>
          </p:nvPr>
        </p:nvSpPr>
        <p:spPr/>
        <p:txBody>
          <a:bodyPr/>
          <a:lstStyle/>
          <a:p>
            <a:r>
              <a:rPr lang="tr-TR" dirty="0"/>
              <a:t>           </a:t>
            </a:r>
            <a:r>
              <a:rPr lang="tr-TR" b="1" dirty="0">
                <a:solidFill>
                  <a:schemeClr val="accent1"/>
                </a:solidFill>
              </a:rPr>
              <a:t>Çalışmalarımız:                                  </a:t>
            </a:r>
          </a:p>
        </p:txBody>
      </p:sp>
      <p:sp>
        <p:nvSpPr>
          <p:cNvPr id="3" name="İçerik Yer Tutucusu 2">
            <a:extLst>
              <a:ext uri="{FF2B5EF4-FFF2-40B4-BE49-F238E27FC236}">
                <a16:creationId xmlns:a16="http://schemas.microsoft.com/office/drawing/2014/main" id="{B75DE6F0-B232-E9DD-611D-A5FA02F67607}"/>
              </a:ext>
            </a:extLst>
          </p:cNvPr>
          <p:cNvSpPr>
            <a:spLocks noGrp="1"/>
          </p:cNvSpPr>
          <p:nvPr>
            <p:ph idx="1"/>
          </p:nvPr>
        </p:nvSpPr>
        <p:spPr/>
        <p:txBody>
          <a:bodyPr/>
          <a:lstStyle/>
          <a:p>
            <a:r>
              <a:rPr lang="tr-TR" dirty="0">
                <a:solidFill>
                  <a:schemeClr val="accent1"/>
                </a:solidFill>
              </a:rPr>
              <a:t>Mardin Artuklu Üniversitesi çalışması: 60 kişiyle yüz yüze G-tep, 16 kişiye online R-tep, Psikoloji bölümüne Travma ve EMDR semineri,</a:t>
            </a:r>
          </a:p>
          <a:p>
            <a:r>
              <a:rPr lang="tr-TR" dirty="0">
                <a:solidFill>
                  <a:schemeClr val="accent1"/>
                </a:solidFill>
              </a:rPr>
              <a:t>İzmir Gaziemir’ de aile içi şiddet ve cinayetten etkilen mahalle sakinlerine yüz yüze çocuk ve yetişkin </a:t>
            </a:r>
          </a:p>
          <a:p>
            <a:r>
              <a:rPr lang="tr-TR" dirty="0">
                <a:solidFill>
                  <a:schemeClr val="accent1"/>
                </a:solidFill>
              </a:rPr>
              <a:t>Düzce Gölyaka Depremi çalışması: 109 yetişkin, 14 çocuk danışan</a:t>
            </a:r>
          </a:p>
          <a:p>
            <a:r>
              <a:rPr lang="tr-TR" dirty="0">
                <a:solidFill>
                  <a:schemeClr val="accent1"/>
                </a:solidFill>
              </a:rPr>
              <a:t>Aydın Doğan Vakfı, 1000 depremzede bursiyer çalışması,</a:t>
            </a:r>
          </a:p>
          <a:p>
            <a:r>
              <a:rPr lang="tr-TR" dirty="0">
                <a:solidFill>
                  <a:schemeClr val="accent1"/>
                </a:solidFill>
              </a:rPr>
              <a:t>Yeni Bir Hayat Vakfı çalışması,</a:t>
            </a:r>
          </a:p>
          <a:p>
            <a:r>
              <a:rPr lang="tr-TR" dirty="0">
                <a:solidFill>
                  <a:schemeClr val="accent1"/>
                </a:solidFill>
              </a:rPr>
              <a:t>Lider Anadolu Lisesi çalışması,</a:t>
            </a:r>
          </a:p>
          <a:p>
            <a:r>
              <a:rPr lang="tr-TR" dirty="0">
                <a:solidFill>
                  <a:schemeClr val="accent1"/>
                </a:solidFill>
              </a:rPr>
              <a:t>Arama Kurtarma ve Psikososyal ekip çalışmaları</a:t>
            </a:r>
          </a:p>
          <a:p>
            <a:endParaRPr lang="tr-TR" dirty="0"/>
          </a:p>
        </p:txBody>
      </p:sp>
      <p:pic>
        <p:nvPicPr>
          <p:cNvPr id="6" name="Resim 5">
            <a:extLst>
              <a:ext uri="{FF2B5EF4-FFF2-40B4-BE49-F238E27FC236}">
                <a16:creationId xmlns:a16="http://schemas.microsoft.com/office/drawing/2014/main" id="{B4130B06-71B5-E7A3-75A7-69584204F605}"/>
              </a:ext>
            </a:extLst>
          </p:cNvPr>
          <p:cNvPicPr>
            <a:picLocks noChangeAspect="1"/>
          </p:cNvPicPr>
          <p:nvPr/>
        </p:nvPicPr>
        <p:blipFill>
          <a:blip r:embed="rId2"/>
          <a:stretch>
            <a:fillRect/>
          </a:stretch>
        </p:blipFill>
        <p:spPr>
          <a:xfrm>
            <a:off x="838200" y="361645"/>
            <a:ext cx="1322947" cy="1329043"/>
          </a:xfrm>
          <a:prstGeom prst="rect">
            <a:avLst/>
          </a:prstGeom>
        </p:spPr>
      </p:pic>
    </p:spTree>
    <p:extLst>
      <p:ext uri="{BB962C8B-B14F-4D97-AF65-F5344CB8AC3E}">
        <p14:creationId xmlns:p14="http://schemas.microsoft.com/office/powerpoint/2010/main" val="342327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40245-50E1-2C58-54AD-450C65BB7A3F}"/>
              </a:ext>
            </a:extLst>
          </p:cNvPr>
          <p:cNvSpPr>
            <a:spLocks noGrp="1"/>
          </p:cNvSpPr>
          <p:nvPr>
            <p:ph type="title"/>
          </p:nvPr>
        </p:nvSpPr>
        <p:spPr/>
        <p:txBody>
          <a:bodyPr/>
          <a:lstStyle/>
          <a:p>
            <a:r>
              <a:rPr lang="tr-TR" dirty="0"/>
              <a:t>           </a:t>
            </a:r>
            <a:r>
              <a:rPr lang="tr-TR" b="1" dirty="0">
                <a:solidFill>
                  <a:schemeClr val="accent1"/>
                </a:solidFill>
              </a:rPr>
              <a:t>6 Şubat Çalışması:                                     </a:t>
            </a:r>
          </a:p>
        </p:txBody>
      </p:sp>
      <p:sp>
        <p:nvSpPr>
          <p:cNvPr id="3" name="İçerik Yer Tutucusu 2">
            <a:extLst>
              <a:ext uri="{FF2B5EF4-FFF2-40B4-BE49-F238E27FC236}">
                <a16:creationId xmlns:a16="http://schemas.microsoft.com/office/drawing/2014/main" id="{B75DE6F0-B232-E9DD-611D-A5FA02F67607}"/>
              </a:ext>
            </a:extLst>
          </p:cNvPr>
          <p:cNvSpPr>
            <a:spLocks noGrp="1"/>
          </p:cNvSpPr>
          <p:nvPr>
            <p:ph idx="1"/>
          </p:nvPr>
        </p:nvSpPr>
        <p:spPr/>
        <p:txBody>
          <a:bodyPr>
            <a:normAutofit fontScale="92500" lnSpcReduction="20000"/>
          </a:bodyPr>
          <a:lstStyle/>
          <a:p>
            <a:pPr marL="0" indent="0">
              <a:buNone/>
            </a:pPr>
            <a:r>
              <a:rPr lang="tr-TR" dirty="0">
                <a:solidFill>
                  <a:schemeClr val="accent1"/>
                </a:solidFill>
              </a:rPr>
              <a:t>Kahramanmaraş ve çevre illeri depreminde: 1138 gönüllü terapist, 138 saha gönüllüsü, 29 saha ekibi çalıştı. </a:t>
            </a:r>
          </a:p>
          <a:p>
            <a:pPr marL="0" indent="0">
              <a:buNone/>
            </a:pPr>
            <a:r>
              <a:rPr lang="tr-TR" dirty="0">
                <a:solidFill>
                  <a:schemeClr val="accent1"/>
                </a:solidFill>
              </a:rPr>
              <a:t>Yüz yüze çalışmalarımızda:</a:t>
            </a:r>
          </a:p>
          <a:p>
            <a:r>
              <a:rPr lang="tr-TR" dirty="0">
                <a:solidFill>
                  <a:schemeClr val="accent1"/>
                </a:solidFill>
              </a:rPr>
              <a:t>Toplam: 8258  kişiye ulaşılmıştır. Deprem bölgesinde 4170 kişi, Bölge dışında 4088 kişi</a:t>
            </a:r>
          </a:p>
          <a:p>
            <a:r>
              <a:rPr lang="tr-TR" dirty="0">
                <a:solidFill>
                  <a:schemeClr val="accent1"/>
                </a:solidFill>
              </a:rPr>
              <a:t>Yetişkin: 6373</a:t>
            </a:r>
          </a:p>
          <a:p>
            <a:r>
              <a:rPr lang="tr-TR" dirty="0">
                <a:solidFill>
                  <a:schemeClr val="accent1"/>
                </a:solidFill>
              </a:rPr>
              <a:t>Çocuk: 1885</a:t>
            </a:r>
          </a:p>
          <a:p>
            <a:pPr marL="0" indent="0">
              <a:buNone/>
            </a:pPr>
            <a:r>
              <a:rPr lang="tr-TR" dirty="0">
                <a:solidFill>
                  <a:schemeClr val="accent1"/>
                </a:solidFill>
              </a:rPr>
              <a:t>Online çalışmalarımızda: </a:t>
            </a:r>
          </a:p>
          <a:p>
            <a:r>
              <a:rPr lang="tr-TR" dirty="0">
                <a:solidFill>
                  <a:schemeClr val="accent1"/>
                </a:solidFill>
              </a:rPr>
              <a:t>Toplam:3752</a:t>
            </a:r>
          </a:p>
          <a:p>
            <a:r>
              <a:rPr lang="tr-TR" dirty="0">
                <a:solidFill>
                  <a:schemeClr val="accent1"/>
                </a:solidFill>
              </a:rPr>
              <a:t>Yetişkin: 2641</a:t>
            </a:r>
          </a:p>
          <a:p>
            <a:r>
              <a:rPr lang="tr-TR" dirty="0">
                <a:solidFill>
                  <a:schemeClr val="accent1"/>
                </a:solidFill>
              </a:rPr>
              <a:t>Çocuk: 1111</a:t>
            </a:r>
          </a:p>
          <a:p>
            <a:pPr marL="0" indent="0">
              <a:buNone/>
            </a:pPr>
            <a:endParaRPr lang="tr-TR" dirty="0"/>
          </a:p>
        </p:txBody>
      </p:sp>
      <p:pic>
        <p:nvPicPr>
          <p:cNvPr id="6" name="Resim 5">
            <a:extLst>
              <a:ext uri="{FF2B5EF4-FFF2-40B4-BE49-F238E27FC236}">
                <a16:creationId xmlns:a16="http://schemas.microsoft.com/office/drawing/2014/main" id="{B4130B06-71B5-E7A3-75A7-69584204F605}"/>
              </a:ext>
            </a:extLst>
          </p:cNvPr>
          <p:cNvPicPr>
            <a:picLocks noChangeAspect="1"/>
          </p:cNvPicPr>
          <p:nvPr/>
        </p:nvPicPr>
        <p:blipFill>
          <a:blip r:embed="rId2"/>
          <a:stretch>
            <a:fillRect/>
          </a:stretch>
        </p:blipFill>
        <p:spPr>
          <a:xfrm>
            <a:off x="838200" y="361645"/>
            <a:ext cx="1322947" cy="1329043"/>
          </a:xfrm>
          <a:prstGeom prst="rect">
            <a:avLst/>
          </a:prstGeom>
        </p:spPr>
      </p:pic>
    </p:spTree>
    <p:extLst>
      <p:ext uri="{BB962C8B-B14F-4D97-AF65-F5344CB8AC3E}">
        <p14:creationId xmlns:p14="http://schemas.microsoft.com/office/powerpoint/2010/main" val="26036807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1436</Words>
  <Application>Microsoft Office PowerPoint</Application>
  <PresentationFormat>Geniş ekran</PresentationFormat>
  <Paragraphs>168</Paragraphs>
  <Slides>25</Slides>
  <Notes>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EMDR DERNEĞİ TRAVMA İYİLEŞTİRME GRUBU</vt:lpstr>
      <vt:lpstr>Travma İyileştirme Grubu  </vt:lpstr>
      <vt:lpstr>Hep destek, tam destek…</vt:lpstr>
      <vt:lpstr>EMDR TİG’in Görevi:</vt:lpstr>
      <vt:lpstr>Travma İyileştirme Grubu Organizasyon Yapısı</vt:lpstr>
      <vt:lpstr>Travma İyileştirme Grubu Yönetim Ekibi Şeması</vt:lpstr>
      <vt:lpstr>EMDR Gönüllüğü ve EMDR Görünürlüğü</vt:lpstr>
      <vt:lpstr>           Çalışmalarımız:                                  </vt:lpstr>
      <vt:lpstr>           6 Şubat Çalışması:                                     </vt:lpstr>
      <vt:lpstr>PowerPoint Sunusu</vt:lpstr>
      <vt:lpstr>           Çalışmalarımız:                                  </vt:lpstr>
      <vt:lpstr>PowerPoint Sunusu</vt:lpstr>
      <vt:lpstr>EMDR TİG olarak deprem çalışması için verdiğimiz eğitim ve süpervizyonlar</vt:lpstr>
      <vt:lpstr>Türkiye, deprem yaralarını EMDR’ la iyileştirmeye çalışıyor.</vt:lpstr>
      <vt:lpstr>PowerPoint Sunusu</vt:lpstr>
      <vt:lpstr>PowerPoint Sunusu</vt:lpstr>
      <vt:lpstr>PowerPoint Sunusu</vt:lpstr>
      <vt:lpstr>Daha iyi bir dünya için…</vt:lpstr>
      <vt:lpstr>PowerPoint Sunusu</vt:lpstr>
      <vt:lpstr>Terapistlerin Hazırlığı</vt:lpstr>
      <vt:lpstr>Çalışmalarımızda ki Araştırma Formatı</vt:lpstr>
      <vt:lpstr>Psikoeğitim</vt:lpstr>
      <vt:lpstr>Travma Odaklı Psikoeğitim</vt:lpstr>
      <vt:lpstr>Çoklu kayıplardan sonra olumlu anı ağları da kayboluyor.</vt:lpstr>
      <vt:lpstr>Travmaya Erken Müdahalede Neden EMDR?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EMDR DERNEĞİ TRAVMA İYİLEŞTİRME GRUBU</dc:title>
  <dc:creator>hayal demirci</dc:creator>
  <cp:lastModifiedBy>hayal demirci</cp:lastModifiedBy>
  <cp:revision>39</cp:revision>
  <dcterms:created xsi:type="dcterms:W3CDTF">2023-08-22T20:22:48Z</dcterms:created>
  <dcterms:modified xsi:type="dcterms:W3CDTF">2024-07-07T08:18:39Z</dcterms:modified>
</cp:coreProperties>
</file>